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89" r:id="rId35"/>
    <p:sldId id="290" r:id="rId36"/>
    <p:sldId id="291" r:id="rId37"/>
    <p:sldId id="292" r:id="rId38"/>
    <p:sldId id="295" r:id="rId39"/>
    <p:sldId id="296" r:id="rId40"/>
    <p:sldId id="293" r:id="rId41"/>
    <p:sldId id="294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diagrams/_rels/data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image" Target="../media/image4.jpeg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diagrams/_rels/drawing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diagrams/_rels/drawing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image" Target="../media/image4.jpeg"/><Relationship Id="rId6" Type="http://schemas.openxmlformats.org/officeDocument/2006/relationships/image" Target="../media/image13.jpg"/><Relationship Id="rId5" Type="http://schemas.openxmlformats.org/officeDocument/2006/relationships/image" Target="../media/image9.jp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19C63F-AEF2-4046-A335-D49B537AFBC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7D3EF38-3355-4DFF-A9FC-C066A67E3546}">
      <dgm:prSet phldrT="[Текст]"/>
      <dgm:spPr/>
      <dgm:t>
        <a:bodyPr/>
        <a:lstStyle/>
        <a:p>
          <a:r>
            <a:rPr lang="uk-UA" dirty="0" smtClean="0"/>
            <a:t>Закон України «Про освіту»</a:t>
          </a:r>
          <a:endParaRPr lang="ru-RU" dirty="0"/>
        </a:p>
      </dgm:t>
    </dgm:pt>
    <dgm:pt modelId="{B12902C0-226C-47D6-8542-44E919597463}" type="parTrans" cxnId="{EC1C9495-DDA5-435B-94A0-B8DABBCA9CBD}">
      <dgm:prSet/>
      <dgm:spPr/>
      <dgm:t>
        <a:bodyPr/>
        <a:lstStyle/>
        <a:p>
          <a:endParaRPr lang="ru-RU"/>
        </a:p>
      </dgm:t>
    </dgm:pt>
    <dgm:pt modelId="{CBAD08AA-37D3-4B28-9838-8D4EFAC63639}" type="sibTrans" cxnId="{EC1C9495-DDA5-435B-94A0-B8DABBCA9CBD}">
      <dgm:prSet/>
      <dgm:spPr/>
      <dgm:t>
        <a:bodyPr/>
        <a:lstStyle/>
        <a:p>
          <a:endParaRPr lang="ru-RU"/>
        </a:p>
      </dgm:t>
    </dgm:pt>
    <dgm:pt modelId="{6C36440A-C23B-4478-B8F9-6D3B9F130457}">
      <dgm:prSet phldrT="[Текст]"/>
      <dgm:spPr/>
      <dgm:t>
        <a:bodyPr/>
        <a:lstStyle/>
        <a:p>
          <a:r>
            <a:rPr lang="uk-UA" dirty="0" smtClean="0"/>
            <a:t>Державний стандарт початкової освіти  від 21.02.2018 № 87</a:t>
          </a:r>
          <a:endParaRPr lang="ru-RU" dirty="0"/>
        </a:p>
      </dgm:t>
    </dgm:pt>
    <dgm:pt modelId="{CD51769E-45D4-43E3-A788-3FCBADB5B65C}" type="parTrans" cxnId="{CCEEE2A9-A1E1-4F0C-A240-130990EC58BE}">
      <dgm:prSet/>
      <dgm:spPr/>
      <dgm:t>
        <a:bodyPr/>
        <a:lstStyle/>
        <a:p>
          <a:endParaRPr lang="ru-RU"/>
        </a:p>
      </dgm:t>
    </dgm:pt>
    <dgm:pt modelId="{C85A70A5-18F2-45A2-9EE1-8F5F18A9C19C}" type="sibTrans" cxnId="{CCEEE2A9-A1E1-4F0C-A240-130990EC58BE}">
      <dgm:prSet/>
      <dgm:spPr/>
      <dgm:t>
        <a:bodyPr/>
        <a:lstStyle/>
        <a:p>
          <a:endParaRPr lang="ru-RU"/>
        </a:p>
      </dgm:t>
    </dgm:pt>
    <dgm:pt modelId="{58AECB82-4CAB-42A6-86F0-310925ACBE2A}">
      <dgm:prSet phldrT="[Текст]"/>
      <dgm:spPr/>
      <dgm:t>
        <a:bodyPr/>
        <a:lstStyle/>
        <a:p>
          <a:r>
            <a:rPr lang="uk-UA" dirty="0" smtClean="0"/>
            <a:t>Закон України «Про повну загальну середню освіту»</a:t>
          </a:r>
          <a:endParaRPr lang="ru-RU" dirty="0"/>
        </a:p>
      </dgm:t>
    </dgm:pt>
    <dgm:pt modelId="{E5D7E333-8A84-493D-83EE-7ACCA114FB90}" type="parTrans" cxnId="{2E2507B7-23A5-4DE1-96A8-E76FE0719ED3}">
      <dgm:prSet/>
      <dgm:spPr/>
      <dgm:t>
        <a:bodyPr/>
        <a:lstStyle/>
        <a:p>
          <a:endParaRPr lang="ru-RU"/>
        </a:p>
      </dgm:t>
    </dgm:pt>
    <dgm:pt modelId="{04F9CD7B-9AC5-4645-91F2-92C1C193174E}" type="sibTrans" cxnId="{2E2507B7-23A5-4DE1-96A8-E76FE0719ED3}">
      <dgm:prSet/>
      <dgm:spPr/>
      <dgm:t>
        <a:bodyPr/>
        <a:lstStyle/>
        <a:p>
          <a:endParaRPr lang="ru-RU"/>
        </a:p>
      </dgm:t>
    </dgm:pt>
    <dgm:pt modelId="{2C5C5510-DA10-4608-85C5-4B023A263194}">
      <dgm:prSet phldrT="[Текст]"/>
      <dgm:spPr/>
      <dgm:t>
        <a:bodyPr/>
        <a:lstStyle/>
        <a:p>
          <a:r>
            <a:rPr lang="uk-UA" dirty="0" smtClean="0"/>
            <a:t>Державний стандарт початкової загальної  освіти від 20.04.2011 №462</a:t>
          </a:r>
          <a:endParaRPr lang="ru-RU" dirty="0"/>
        </a:p>
      </dgm:t>
    </dgm:pt>
    <dgm:pt modelId="{EEBA01DF-3B6A-4E22-9577-9B12E4ADBA53}" type="parTrans" cxnId="{96549F7A-2ED6-4F4E-8D6D-EF30ADA51E2E}">
      <dgm:prSet/>
      <dgm:spPr/>
      <dgm:t>
        <a:bodyPr/>
        <a:lstStyle/>
        <a:p>
          <a:endParaRPr lang="ru-RU"/>
        </a:p>
      </dgm:t>
    </dgm:pt>
    <dgm:pt modelId="{823F433B-6691-453E-81ED-C91C879A9A23}" type="sibTrans" cxnId="{96549F7A-2ED6-4F4E-8D6D-EF30ADA51E2E}">
      <dgm:prSet/>
      <dgm:spPr/>
      <dgm:t>
        <a:bodyPr/>
        <a:lstStyle/>
        <a:p>
          <a:endParaRPr lang="ru-RU"/>
        </a:p>
      </dgm:t>
    </dgm:pt>
    <dgm:pt modelId="{8D2C1E3F-4F7C-4F3B-9096-8341BFDC27D3}">
      <dgm:prSet phldrT="[Текст]"/>
      <dgm:spPr/>
      <dgm:t>
        <a:bodyPr/>
        <a:lstStyle/>
        <a:p>
          <a:r>
            <a:rPr lang="uk-UA" dirty="0" smtClean="0"/>
            <a:t>Концепція Нової української школи</a:t>
          </a:r>
          <a:endParaRPr lang="ru-RU" dirty="0"/>
        </a:p>
      </dgm:t>
    </dgm:pt>
    <dgm:pt modelId="{6C34DAE2-D1C4-400B-A205-C97EBFE55813}" type="parTrans" cxnId="{A6AC84F2-392F-42FC-9D94-BE5E2581DF9D}">
      <dgm:prSet/>
      <dgm:spPr/>
      <dgm:t>
        <a:bodyPr/>
        <a:lstStyle/>
        <a:p>
          <a:endParaRPr lang="ru-RU"/>
        </a:p>
      </dgm:t>
    </dgm:pt>
    <dgm:pt modelId="{FF4A891A-5BB2-409A-AF65-B99AB128384A}" type="sibTrans" cxnId="{A6AC84F2-392F-42FC-9D94-BE5E2581DF9D}">
      <dgm:prSet/>
      <dgm:spPr/>
      <dgm:t>
        <a:bodyPr/>
        <a:lstStyle/>
        <a:p>
          <a:endParaRPr lang="ru-RU"/>
        </a:p>
      </dgm:t>
    </dgm:pt>
    <dgm:pt modelId="{6F31BB20-7952-4CBF-8B6B-80287A45DADA}">
      <dgm:prSet phldrT="[Текст]" phldr="1"/>
      <dgm:spPr/>
      <dgm:t>
        <a:bodyPr/>
        <a:lstStyle/>
        <a:p>
          <a:endParaRPr lang="ru-RU"/>
        </a:p>
      </dgm:t>
    </dgm:pt>
    <dgm:pt modelId="{F164D167-4C59-4908-99EA-93F2C0D4477A}" type="parTrans" cxnId="{840D2597-5365-45EE-97FF-6EEED69C0503}">
      <dgm:prSet/>
      <dgm:spPr/>
      <dgm:t>
        <a:bodyPr/>
        <a:lstStyle/>
        <a:p>
          <a:endParaRPr lang="ru-RU"/>
        </a:p>
      </dgm:t>
    </dgm:pt>
    <dgm:pt modelId="{173EFB40-08FA-467F-A799-62812BCF98F9}" type="sibTrans" cxnId="{840D2597-5365-45EE-97FF-6EEED69C0503}">
      <dgm:prSet/>
      <dgm:spPr/>
      <dgm:t>
        <a:bodyPr/>
        <a:lstStyle/>
        <a:p>
          <a:endParaRPr lang="ru-RU"/>
        </a:p>
      </dgm:t>
    </dgm:pt>
    <dgm:pt modelId="{2DE03434-40E6-4E22-A509-8E15ECD40392}" type="pres">
      <dgm:prSet presAssocID="{B519C63F-AEF2-4046-A335-D49B537AFBC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217D44C-9652-4565-98FD-6445D6BB1FC5}" type="pres">
      <dgm:prSet presAssocID="{47D3EF38-3355-4DFF-A9FC-C066A67E3546}" presName="composite" presStyleCnt="0"/>
      <dgm:spPr/>
    </dgm:pt>
    <dgm:pt modelId="{1815A1BA-0F99-47AF-AFD9-2A7F0CF29176}" type="pres">
      <dgm:prSet presAssocID="{47D3EF38-3355-4DFF-A9FC-C066A67E354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D7EB5-68DB-4434-9E99-D1EC23654118}" type="pres">
      <dgm:prSet presAssocID="{47D3EF38-3355-4DFF-A9FC-C066A67E354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94877-8AD0-4A62-BBE5-176BDAB05128}" type="pres">
      <dgm:prSet presAssocID="{47D3EF38-3355-4DFF-A9FC-C066A67E3546}" presName="BalanceSpacing" presStyleCnt="0"/>
      <dgm:spPr/>
    </dgm:pt>
    <dgm:pt modelId="{42979D9E-68E3-4A88-A819-342E8AA8DCB3}" type="pres">
      <dgm:prSet presAssocID="{47D3EF38-3355-4DFF-A9FC-C066A67E3546}" presName="BalanceSpacing1" presStyleCnt="0"/>
      <dgm:spPr/>
    </dgm:pt>
    <dgm:pt modelId="{3729421C-790D-4BD5-A169-18BE8C7435AF}" type="pres">
      <dgm:prSet presAssocID="{CBAD08AA-37D3-4B28-9838-8D4EFAC63639}" presName="Accent1Text" presStyleLbl="node1" presStyleIdx="1" presStyleCnt="6"/>
      <dgm:spPr/>
      <dgm:t>
        <a:bodyPr/>
        <a:lstStyle/>
        <a:p>
          <a:endParaRPr lang="ru-RU"/>
        </a:p>
      </dgm:t>
    </dgm:pt>
    <dgm:pt modelId="{A91F3105-6BE8-4A86-A8D5-EDDA632DB5BA}" type="pres">
      <dgm:prSet presAssocID="{CBAD08AA-37D3-4B28-9838-8D4EFAC63639}" presName="spaceBetweenRectangles" presStyleCnt="0"/>
      <dgm:spPr/>
    </dgm:pt>
    <dgm:pt modelId="{181B9FD3-7777-4294-8399-750A7E355E97}" type="pres">
      <dgm:prSet presAssocID="{58AECB82-4CAB-42A6-86F0-310925ACBE2A}" presName="composite" presStyleCnt="0"/>
      <dgm:spPr/>
    </dgm:pt>
    <dgm:pt modelId="{76F91330-9B43-45E9-831E-2A47BAE914F2}" type="pres">
      <dgm:prSet presAssocID="{58AECB82-4CAB-42A6-86F0-310925ACBE2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61B55-C93F-459D-A75B-E40BB4AC8146}" type="pres">
      <dgm:prSet presAssocID="{58AECB82-4CAB-42A6-86F0-310925ACBE2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3A9AD-33B7-4E47-93BE-79940A52448C}" type="pres">
      <dgm:prSet presAssocID="{58AECB82-4CAB-42A6-86F0-310925ACBE2A}" presName="BalanceSpacing" presStyleCnt="0"/>
      <dgm:spPr/>
    </dgm:pt>
    <dgm:pt modelId="{8A0DE668-8498-4302-9436-72118AAC9B22}" type="pres">
      <dgm:prSet presAssocID="{58AECB82-4CAB-42A6-86F0-310925ACBE2A}" presName="BalanceSpacing1" presStyleCnt="0"/>
      <dgm:spPr/>
    </dgm:pt>
    <dgm:pt modelId="{70C423D6-E831-427F-8222-9B04EB0877DF}" type="pres">
      <dgm:prSet presAssocID="{04F9CD7B-9AC5-4645-91F2-92C1C193174E}" presName="Accent1Text" presStyleLbl="node1" presStyleIdx="3" presStyleCnt="6"/>
      <dgm:spPr/>
      <dgm:t>
        <a:bodyPr/>
        <a:lstStyle/>
        <a:p>
          <a:endParaRPr lang="ru-RU"/>
        </a:p>
      </dgm:t>
    </dgm:pt>
    <dgm:pt modelId="{FF195CFB-9C09-4B3D-BC81-B39731FE542B}" type="pres">
      <dgm:prSet presAssocID="{04F9CD7B-9AC5-4645-91F2-92C1C193174E}" presName="spaceBetweenRectangles" presStyleCnt="0"/>
      <dgm:spPr/>
    </dgm:pt>
    <dgm:pt modelId="{4CA8F10E-C4F2-4F82-9B13-5287BAE0F5F2}" type="pres">
      <dgm:prSet presAssocID="{8D2C1E3F-4F7C-4F3B-9096-8341BFDC27D3}" presName="composite" presStyleCnt="0"/>
      <dgm:spPr/>
    </dgm:pt>
    <dgm:pt modelId="{A8C83026-5675-49FE-AADF-00846A65ACDD}" type="pres">
      <dgm:prSet presAssocID="{8D2C1E3F-4F7C-4F3B-9096-8341BFDC27D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61C88-681F-4CE1-81CA-6838918E0ECF}" type="pres">
      <dgm:prSet presAssocID="{8D2C1E3F-4F7C-4F3B-9096-8341BFDC27D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A190A-7130-4C64-A4A1-0782DEDD4315}" type="pres">
      <dgm:prSet presAssocID="{8D2C1E3F-4F7C-4F3B-9096-8341BFDC27D3}" presName="BalanceSpacing" presStyleCnt="0"/>
      <dgm:spPr/>
    </dgm:pt>
    <dgm:pt modelId="{93C149F4-9E83-487B-B785-D61B1617D032}" type="pres">
      <dgm:prSet presAssocID="{8D2C1E3F-4F7C-4F3B-9096-8341BFDC27D3}" presName="BalanceSpacing1" presStyleCnt="0"/>
      <dgm:spPr/>
    </dgm:pt>
    <dgm:pt modelId="{FEFF453B-23F5-4E23-80A6-6526C1AD9DC5}" type="pres">
      <dgm:prSet presAssocID="{FF4A891A-5BB2-409A-AF65-B99AB128384A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362321BD-0493-4718-8B20-B4544B53838E}" type="presOf" srcId="{CBAD08AA-37D3-4B28-9838-8D4EFAC63639}" destId="{3729421C-790D-4BD5-A169-18BE8C7435AF}" srcOrd="0" destOrd="0" presId="urn:microsoft.com/office/officeart/2008/layout/AlternatingHexagons"/>
    <dgm:cxn modelId="{1EF80DB5-E511-4C32-8E0E-FED517008AB1}" type="presOf" srcId="{04F9CD7B-9AC5-4645-91F2-92C1C193174E}" destId="{70C423D6-E831-427F-8222-9B04EB0877DF}" srcOrd="0" destOrd="0" presId="urn:microsoft.com/office/officeart/2008/layout/AlternatingHexagons"/>
    <dgm:cxn modelId="{8C67D91F-735F-4DC0-8E5A-5618F6F9D96D}" type="presOf" srcId="{FF4A891A-5BB2-409A-AF65-B99AB128384A}" destId="{FEFF453B-23F5-4E23-80A6-6526C1AD9DC5}" srcOrd="0" destOrd="0" presId="urn:microsoft.com/office/officeart/2008/layout/AlternatingHexagons"/>
    <dgm:cxn modelId="{987CF4E6-EDAD-480D-B75B-F1FB290A8EB8}" type="presOf" srcId="{2C5C5510-DA10-4608-85C5-4B023A263194}" destId="{22561B55-C93F-459D-A75B-E40BB4AC8146}" srcOrd="0" destOrd="0" presId="urn:microsoft.com/office/officeart/2008/layout/AlternatingHexagons"/>
    <dgm:cxn modelId="{89646837-E242-4FBE-882E-85A2CF72CA2F}" type="presOf" srcId="{47D3EF38-3355-4DFF-A9FC-C066A67E3546}" destId="{1815A1BA-0F99-47AF-AFD9-2A7F0CF29176}" srcOrd="0" destOrd="0" presId="urn:microsoft.com/office/officeart/2008/layout/AlternatingHexagons"/>
    <dgm:cxn modelId="{EC1C9495-DDA5-435B-94A0-B8DABBCA9CBD}" srcId="{B519C63F-AEF2-4046-A335-D49B537AFBC0}" destId="{47D3EF38-3355-4DFF-A9FC-C066A67E3546}" srcOrd="0" destOrd="0" parTransId="{B12902C0-226C-47D6-8542-44E919597463}" sibTransId="{CBAD08AA-37D3-4B28-9838-8D4EFAC63639}"/>
    <dgm:cxn modelId="{96549F7A-2ED6-4F4E-8D6D-EF30ADA51E2E}" srcId="{58AECB82-4CAB-42A6-86F0-310925ACBE2A}" destId="{2C5C5510-DA10-4608-85C5-4B023A263194}" srcOrd="0" destOrd="0" parTransId="{EEBA01DF-3B6A-4E22-9577-9B12E4ADBA53}" sibTransId="{823F433B-6691-453E-81ED-C91C879A9A23}"/>
    <dgm:cxn modelId="{F587C2EA-F4FF-493A-B2EA-D8300772B6D7}" type="presOf" srcId="{6F31BB20-7952-4CBF-8B6B-80287A45DADA}" destId="{72E61C88-681F-4CE1-81CA-6838918E0ECF}" srcOrd="0" destOrd="0" presId="urn:microsoft.com/office/officeart/2008/layout/AlternatingHexagons"/>
    <dgm:cxn modelId="{840D2597-5365-45EE-97FF-6EEED69C0503}" srcId="{8D2C1E3F-4F7C-4F3B-9096-8341BFDC27D3}" destId="{6F31BB20-7952-4CBF-8B6B-80287A45DADA}" srcOrd="0" destOrd="0" parTransId="{F164D167-4C59-4908-99EA-93F2C0D4477A}" sibTransId="{173EFB40-08FA-467F-A799-62812BCF98F9}"/>
    <dgm:cxn modelId="{29770B9B-40E6-47EB-8952-C45179D89EB3}" type="presOf" srcId="{8D2C1E3F-4F7C-4F3B-9096-8341BFDC27D3}" destId="{A8C83026-5675-49FE-AADF-00846A65ACDD}" srcOrd="0" destOrd="0" presId="urn:microsoft.com/office/officeart/2008/layout/AlternatingHexagons"/>
    <dgm:cxn modelId="{BEDDA250-1159-4A5C-BA31-3B024D357C4C}" type="presOf" srcId="{B519C63F-AEF2-4046-A335-D49B537AFBC0}" destId="{2DE03434-40E6-4E22-A509-8E15ECD40392}" srcOrd="0" destOrd="0" presId="urn:microsoft.com/office/officeart/2008/layout/AlternatingHexagons"/>
    <dgm:cxn modelId="{A6AC84F2-392F-42FC-9D94-BE5E2581DF9D}" srcId="{B519C63F-AEF2-4046-A335-D49B537AFBC0}" destId="{8D2C1E3F-4F7C-4F3B-9096-8341BFDC27D3}" srcOrd="2" destOrd="0" parTransId="{6C34DAE2-D1C4-400B-A205-C97EBFE55813}" sibTransId="{FF4A891A-5BB2-409A-AF65-B99AB128384A}"/>
    <dgm:cxn modelId="{CCEEE2A9-A1E1-4F0C-A240-130990EC58BE}" srcId="{47D3EF38-3355-4DFF-A9FC-C066A67E3546}" destId="{6C36440A-C23B-4478-B8F9-6D3B9F130457}" srcOrd="0" destOrd="0" parTransId="{CD51769E-45D4-43E3-A788-3FCBADB5B65C}" sibTransId="{C85A70A5-18F2-45A2-9EE1-8F5F18A9C19C}"/>
    <dgm:cxn modelId="{81148329-5041-4872-A4BA-881308D1F080}" type="presOf" srcId="{58AECB82-4CAB-42A6-86F0-310925ACBE2A}" destId="{76F91330-9B43-45E9-831E-2A47BAE914F2}" srcOrd="0" destOrd="0" presId="urn:microsoft.com/office/officeart/2008/layout/AlternatingHexagons"/>
    <dgm:cxn modelId="{2E2507B7-23A5-4DE1-96A8-E76FE0719ED3}" srcId="{B519C63F-AEF2-4046-A335-D49B537AFBC0}" destId="{58AECB82-4CAB-42A6-86F0-310925ACBE2A}" srcOrd="1" destOrd="0" parTransId="{E5D7E333-8A84-493D-83EE-7ACCA114FB90}" sibTransId="{04F9CD7B-9AC5-4645-91F2-92C1C193174E}"/>
    <dgm:cxn modelId="{B658D699-4ABD-455E-BD8D-A25C59A1D630}" type="presOf" srcId="{6C36440A-C23B-4478-B8F9-6D3B9F130457}" destId="{72CD7EB5-68DB-4434-9E99-D1EC23654118}" srcOrd="0" destOrd="0" presId="urn:microsoft.com/office/officeart/2008/layout/AlternatingHexagons"/>
    <dgm:cxn modelId="{B938510D-40F6-49AA-8A21-597236DC06CF}" type="presParOf" srcId="{2DE03434-40E6-4E22-A509-8E15ECD40392}" destId="{8217D44C-9652-4565-98FD-6445D6BB1FC5}" srcOrd="0" destOrd="0" presId="urn:microsoft.com/office/officeart/2008/layout/AlternatingHexagons"/>
    <dgm:cxn modelId="{6EBD4B87-BCA3-4BE5-BD2F-635238C0909D}" type="presParOf" srcId="{8217D44C-9652-4565-98FD-6445D6BB1FC5}" destId="{1815A1BA-0F99-47AF-AFD9-2A7F0CF29176}" srcOrd="0" destOrd="0" presId="urn:microsoft.com/office/officeart/2008/layout/AlternatingHexagons"/>
    <dgm:cxn modelId="{F7C43902-F4B8-4A0E-A380-6E94B7DC2F6B}" type="presParOf" srcId="{8217D44C-9652-4565-98FD-6445D6BB1FC5}" destId="{72CD7EB5-68DB-4434-9E99-D1EC23654118}" srcOrd="1" destOrd="0" presId="urn:microsoft.com/office/officeart/2008/layout/AlternatingHexagons"/>
    <dgm:cxn modelId="{5B823024-8578-4729-AF06-8A7688784295}" type="presParOf" srcId="{8217D44C-9652-4565-98FD-6445D6BB1FC5}" destId="{6BC94877-8AD0-4A62-BBE5-176BDAB05128}" srcOrd="2" destOrd="0" presId="urn:microsoft.com/office/officeart/2008/layout/AlternatingHexagons"/>
    <dgm:cxn modelId="{CF5D87C3-DE81-43A7-AAA1-C50C65C01DE9}" type="presParOf" srcId="{8217D44C-9652-4565-98FD-6445D6BB1FC5}" destId="{42979D9E-68E3-4A88-A819-342E8AA8DCB3}" srcOrd="3" destOrd="0" presId="urn:microsoft.com/office/officeart/2008/layout/AlternatingHexagons"/>
    <dgm:cxn modelId="{5F5B4970-B1D4-4AFB-85D0-7736970BC42E}" type="presParOf" srcId="{8217D44C-9652-4565-98FD-6445D6BB1FC5}" destId="{3729421C-790D-4BD5-A169-18BE8C7435AF}" srcOrd="4" destOrd="0" presId="urn:microsoft.com/office/officeart/2008/layout/AlternatingHexagons"/>
    <dgm:cxn modelId="{5041D63B-7369-41A1-A1F7-2805B12A45B4}" type="presParOf" srcId="{2DE03434-40E6-4E22-A509-8E15ECD40392}" destId="{A91F3105-6BE8-4A86-A8D5-EDDA632DB5BA}" srcOrd="1" destOrd="0" presId="urn:microsoft.com/office/officeart/2008/layout/AlternatingHexagons"/>
    <dgm:cxn modelId="{6A63918B-CBE6-4A68-AB55-47C7CBA540C4}" type="presParOf" srcId="{2DE03434-40E6-4E22-A509-8E15ECD40392}" destId="{181B9FD3-7777-4294-8399-750A7E355E97}" srcOrd="2" destOrd="0" presId="urn:microsoft.com/office/officeart/2008/layout/AlternatingHexagons"/>
    <dgm:cxn modelId="{A6811F3A-86D0-4612-BC6B-EF77142C2934}" type="presParOf" srcId="{181B9FD3-7777-4294-8399-750A7E355E97}" destId="{76F91330-9B43-45E9-831E-2A47BAE914F2}" srcOrd="0" destOrd="0" presId="urn:microsoft.com/office/officeart/2008/layout/AlternatingHexagons"/>
    <dgm:cxn modelId="{51D5F5A4-DE56-40EA-8D64-65A3C7383483}" type="presParOf" srcId="{181B9FD3-7777-4294-8399-750A7E355E97}" destId="{22561B55-C93F-459D-A75B-E40BB4AC8146}" srcOrd="1" destOrd="0" presId="urn:microsoft.com/office/officeart/2008/layout/AlternatingHexagons"/>
    <dgm:cxn modelId="{C21BE556-56FF-4683-B580-D0DBAA03D59E}" type="presParOf" srcId="{181B9FD3-7777-4294-8399-750A7E355E97}" destId="{E4E3A9AD-33B7-4E47-93BE-79940A52448C}" srcOrd="2" destOrd="0" presId="urn:microsoft.com/office/officeart/2008/layout/AlternatingHexagons"/>
    <dgm:cxn modelId="{0332ED81-178F-4A6C-87F8-0D318471BC30}" type="presParOf" srcId="{181B9FD3-7777-4294-8399-750A7E355E97}" destId="{8A0DE668-8498-4302-9436-72118AAC9B22}" srcOrd="3" destOrd="0" presId="urn:microsoft.com/office/officeart/2008/layout/AlternatingHexagons"/>
    <dgm:cxn modelId="{5AE001E1-D6A6-4B94-B061-F566501F3BC2}" type="presParOf" srcId="{181B9FD3-7777-4294-8399-750A7E355E97}" destId="{70C423D6-E831-427F-8222-9B04EB0877DF}" srcOrd="4" destOrd="0" presId="urn:microsoft.com/office/officeart/2008/layout/AlternatingHexagons"/>
    <dgm:cxn modelId="{67468F39-18F7-4FD8-A804-C89DA3661E3E}" type="presParOf" srcId="{2DE03434-40E6-4E22-A509-8E15ECD40392}" destId="{FF195CFB-9C09-4B3D-BC81-B39731FE542B}" srcOrd="3" destOrd="0" presId="urn:microsoft.com/office/officeart/2008/layout/AlternatingHexagons"/>
    <dgm:cxn modelId="{32E44D60-CB0E-477D-9594-08D572A8E111}" type="presParOf" srcId="{2DE03434-40E6-4E22-A509-8E15ECD40392}" destId="{4CA8F10E-C4F2-4F82-9B13-5287BAE0F5F2}" srcOrd="4" destOrd="0" presId="urn:microsoft.com/office/officeart/2008/layout/AlternatingHexagons"/>
    <dgm:cxn modelId="{AA2E7B53-FAA7-4F22-A33A-2156FA903EC3}" type="presParOf" srcId="{4CA8F10E-C4F2-4F82-9B13-5287BAE0F5F2}" destId="{A8C83026-5675-49FE-AADF-00846A65ACDD}" srcOrd="0" destOrd="0" presId="urn:microsoft.com/office/officeart/2008/layout/AlternatingHexagons"/>
    <dgm:cxn modelId="{EA2B69D6-BC56-42F3-B2CA-44683E1B6969}" type="presParOf" srcId="{4CA8F10E-C4F2-4F82-9B13-5287BAE0F5F2}" destId="{72E61C88-681F-4CE1-81CA-6838918E0ECF}" srcOrd="1" destOrd="0" presId="urn:microsoft.com/office/officeart/2008/layout/AlternatingHexagons"/>
    <dgm:cxn modelId="{2FF48F2B-6D05-4676-861C-CA5AD6A5597E}" type="presParOf" srcId="{4CA8F10E-C4F2-4F82-9B13-5287BAE0F5F2}" destId="{483A190A-7130-4C64-A4A1-0782DEDD4315}" srcOrd="2" destOrd="0" presId="urn:microsoft.com/office/officeart/2008/layout/AlternatingHexagons"/>
    <dgm:cxn modelId="{C5EBE6EC-F0B8-4C85-A6D1-2D47E0ED1E0C}" type="presParOf" srcId="{4CA8F10E-C4F2-4F82-9B13-5287BAE0F5F2}" destId="{93C149F4-9E83-487B-B785-D61B1617D032}" srcOrd="3" destOrd="0" presId="urn:microsoft.com/office/officeart/2008/layout/AlternatingHexagons"/>
    <dgm:cxn modelId="{840ACECF-B696-4D03-8A68-AA18E760A6D1}" type="presParOf" srcId="{4CA8F10E-C4F2-4F82-9B13-5287BAE0F5F2}" destId="{FEFF453B-23F5-4E23-80A6-6526C1AD9DC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8F52E18-1D46-4DB6-BE87-676A8D657044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7362C47E-A329-4B2E-8149-A0DD07CB1913}">
      <dgm:prSet phldrT="[Текст]"/>
      <dgm:spPr/>
      <dgm:t>
        <a:bodyPr/>
        <a:lstStyle/>
        <a:p>
          <a:r>
            <a:rPr lang="uk-UA" dirty="0" smtClean="0"/>
            <a:t>Соціальне дистанціювання</a:t>
          </a:r>
          <a:endParaRPr lang="ru-RU" dirty="0"/>
        </a:p>
      </dgm:t>
    </dgm:pt>
    <dgm:pt modelId="{63C5F659-9723-4941-80E1-D365ADB33019}" type="parTrans" cxnId="{59F5D8BC-A0EC-4216-8B9D-028897A5FAFA}">
      <dgm:prSet/>
      <dgm:spPr/>
      <dgm:t>
        <a:bodyPr/>
        <a:lstStyle/>
        <a:p>
          <a:endParaRPr lang="ru-RU"/>
        </a:p>
      </dgm:t>
    </dgm:pt>
    <dgm:pt modelId="{AE2F4C13-D59C-42CB-AF80-300458D8CF4D}" type="sibTrans" cxnId="{59F5D8BC-A0EC-4216-8B9D-028897A5FAFA}">
      <dgm:prSet/>
      <dgm:spPr/>
      <dgm:t>
        <a:bodyPr/>
        <a:lstStyle/>
        <a:p>
          <a:endParaRPr lang="ru-RU"/>
        </a:p>
      </dgm:t>
    </dgm:pt>
    <dgm:pt modelId="{7FAEF2A5-DEDB-4C54-92EE-4F04D44953F9}">
      <dgm:prSet phldrT="[Текст]"/>
      <dgm:spPr/>
      <dgm:t>
        <a:bodyPr/>
        <a:lstStyle/>
        <a:p>
          <a:r>
            <a:rPr lang="uk-UA" dirty="0" smtClean="0"/>
            <a:t>Мінімізація переміщення</a:t>
          </a:r>
          <a:endParaRPr lang="ru-RU" dirty="0"/>
        </a:p>
      </dgm:t>
    </dgm:pt>
    <dgm:pt modelId="{9984100B-7153-4BF2-B22C-CE81C6C7EABB}" type="parTrans" cxnId="{6105AC93-F19C-49A5-AEA5-FE8AF29E93CA}">
      <dgm:prSet/>
      <dgm:spPr/>
      <dgm:t>
        <a:bodyPr/>
        <a:lstStyle/>
        <a:p>
          <a:endParaRPr lang="ru-RU"/>
        </a:p>
      </dgm:t>
    </dgm:pt>
    <dgm:pt modelId="{2AD7F4C4-837F-4520-AEFD-329D13A54E01}" type="sibTrans" cxnId="{6105AC93-F19C-49A5-AEA5-FE8AF29E93CA}">
      <dgm:prSet/>
      <dgm:spPr/>
      <dgm:t>
        <a:bodyPr/>
        <a:lstStyle/>
        <a:p>
          <a:endParaRPr lang="ru-RU"/>
        </a:p>
      </dgm:t>
    </dgm:pt>
    <dgm:pt modelId="{BF549142-CB3F-4E88-AF30-A34367A9DCA4}">
      <dgm:prSet phldrT="[Текст]"/>
      <dgm:spPr/>
      <dgm:t>
        <a:bodyPr/>
        <a:lstStyle/>
        <a:p>
          <a:r>
            <a:rPr lang="uk-UA" dirty="0" smtClean="0"/>
            <a:t>Дотримання вимог законодавства про освіту</a:t>
          </a:r>
          <a:endParaRPr lang="ru-RU" dirty="0"/>
        </a:p>
      </dgm:t>
    </dgm:pt>
    <dgm:pt modelId="{A588082B-7A32-4934-BAFB-27792ABEE5E2}" type="parTrans" cxnId="{08E34A17-D5FA-4E5F-A384-AF0CD10FC7CE}">
      <dgm:prSet/>
      <dgm:spPr/>
      <dgm:t>
        <a:bodyPr/>
        <a:lstStyle/>
        <a:p>
          <a:endParaRPr lang="ru-RU"/>
        </a:p>
      </dgm:t>
    </dgm:pt>
    <dgm:pt modelId="{0C3393D2-B076-4AFF-A327-852667C9A353}" type="sibTrans" cxnId="{08E34A17-D5FA-4E5F-A384-AF0CD10FC7CE}">
      <dgm:prSet/>
      <dgm:spPr/>
      <dgm:t>
        <a:bodyPr/>
        <a:lstStyle/>
        <a:p>
          <a:endParaRPr lang="ru-RU"/>
        </a:p>
      </dgm:t>
    </dgm:pt>
    <dgm:pt modelId="{DB1591F9-8D7F-4044-8654-8A7A81C6D4F2}" type="pres">
      <dgm:prSet presAssocID="{28F52E18-1D46-4DB6-BE87-676A8D65704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51B35C2-5A54-439D-9263-F57B5FE15E9E}" type="pres">
      <dgm:prSet presAssocID="{7362C47E-A329-4B2E-8149-A0DD07CB191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B17C1-21F3-4050-91AB-4C3003664C86}" type="pres">
      <dgm:prSet presAssocID="{7362C47E-A329-4B2E-8149-A0DD07CB1913}" presName="gear1srcNode" presStyleLbl="node1" presStyleIdx="0" presStyleCnt="3"/>
      <dgm:spPr/>
      <dgm:t>
        <a:bodyPr/>
        <a:lstStyle/>
        <a:p>
          <a:endParaRPr lang="ru-RU"/>
        </a:p>
      </dgm:t>
    </dgm:pt>
    <dgm:pt modelId="{3512C0C7-764D-4505-9937-40840BBC3BBE}" type="pres">
      <dgm:prSet presAssocID="{7362C47E-A329-4B2E-8149-A0DD07CB1913}" presName="gear1dstNode" presStyleLbl="node1" presStyleIdx="0" presStyleCnt="3"/>
      <dgm:spPr/>
      <dgm:t>
        <a:bodyPr/>
        <a:lstStyle/>
        <a:p>
          <a:endParaRPr lang="ru-RU"/>
        </a:p>
      </dgm:t>
    </dgm:pt>
    <dgm:pt modelId="{9024F3A9-D672-4263-8FA7-D3B6356F96CC}" type="pres">
      <dgm:prSet presAssocID="{7FAEF2A5-DEDB-4C54-92EE-4F04D44953F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3CCA6-0523-434F-8F71-D37CC5E78FBD}" type="pres">
      <dgm:prSet presAssocID="{7FAEF2A5-DEDB-4C54-92EE-4F04D44953F9}" presName="gear2srcNode" presStyleLbl="node1" presStyleIdx="1" presStyleCnt="3"/>
      <dgm:spPr/>
      <dgm:t>
        <a:bodyPr/>
        <a:lstStyle/>
        <a:p>
          <a:endParaRPr lang="ru-RU"/>
        </a:p>
      </dgm:t>
    </dgm:pt>
    <dgm:pt modelId="{1FB664CE-7D21-4838-A63C-9DFC15F15258}" type="pres">
      <dgm:prSet presAssocID="{7FAEF2A5-DEDB-4C54-92EE-4F04D44953F9}" presName="gear2dstNode" presStyleLbl="node1" presStyleIdx="1" presStyleCnt="3"/>
      <dgm:spPr/>
      <dgm:t>
        <a:bodyPr/>
        <a:lstStyle/>
        <a:p>
          <a:endParaRPr lang="ru-RU"/>
        </a:p>
      </dgm:t>
    </dgm:pt>
    <dgm:pt modelId="{FE62A853-C79B-4CB8-AAC1-211341446F36}" type="pres">
      <dgm:prSet presAssocID="{BF549142-CB3F-4E88-AF30-A34367A9DCA4}" presName="gear3" presStyleLbl="node1" presStyleIdx="2" presStyleCnt="3"/>
      <dgm:spPr/>
      <dgm:t>
        <a:bodyPr/>
        <a:lstStyle/>
        <a:p>
          <a:endParaRPr lang="ru-RU"/>
        </a:p>
      </dgm:t>
    </dgm:pt>
    <dgm:pt modelId="{27986156-2182-40CC-94C8-C749D80F2F20}" type="pres">
      <dgm:prSet presAssocID="{BF549142-CB3F-4E88-AF30-A34367A9DCA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4EAC4-BAD0-4445-8508-03A0055FFA06}" type="pres">
      <dgm:prSet presAssocID="{BF549142-CB3F-4E88-AF30-A34367A9DCA4}" presName="gear3srcNode" presStyleLbl="node1" presStyleIdx="2" presStyleCnt="3"/>
      <dgm:spPr/>
      <dgm:t>
        <a:bodyPr/>
        <a:lstStyle/>
        <a:p>
          <a:endParaRPr lang="ru-RU"/>
        </a:p>
      </dgm:t>
    </dgm:pt>
    <dgm:pt modelId="{465657EF-57D2-41DB-BAFB-BEDB0DA8524A}" type="pres">
      <dgm:prSet presAssocID="{BF549142-CB3F-4E88-AF30-A34367A9DCA4}" presName="gear3dstNode" presStyleLbl="node1" presStyleIdx="2" presStyleCnt="3"/>
      <dgm:spPr/>
      <dgm:t>
        <a:bodyPr/>
        <a:lstStyle/>
        <a:p>
          <a:endParaRPr lang="ru-RU"/>
        </a:p>
      </dgm:t>
    </dgm:pt>
    <dgm:pt modelId="{F5B6DF64-1D41-43F6-B3B2-5BA91B06ED11}" type="pres">
      <dgm:prSet presAssocID="{AE2F4C13-D59C-42CB-AF80-300458D8CF4D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C19A9E5C-E4AE-4CCC-AC79-8AC45559884F}" type="pres">
      <dgm:prSet presAssocID="{2AD7F4C4-837F-4520-AEFD-329D13A54E01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E706CDA5-8079-4ECE-9260-3565AC14CF64}" type="pres">
      <dgm:prSet presAssocID="{0C3393D2-B076-4AFF-A327-852667C9A353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EF81847-1DD7-4751-AB04-FC9BCAC138DF}" type="presOf" srcId="{7FAEF2A5-DEDB-4C54-92EE-4F04D44953F9}" destId="{9024F3A9-D672-4263-8FA7-D3B6356F96CC}" srcOrd="0" destOrd="0" presId="urn:microsoft.com/office/officeart/2005/8/layout/gear1"/>
    <dgm:cxn modelId="{FB1F9E68-665C-4E3D-8CB6-678C06084F30}" type="presOf" srcId="{7FAEF2A5-DEDB-4C54-92EE-4F04D44953F9}" destId="{7DC3CCA6-0523-434F-8F71-D37CC5E78FBD}" srcOrd="1" destOrd="0" presId="urn:microsoft.com/office/officeart/2005/8/layout/gear1"/>
    <dgm:cxn modelId="{83985A9F-C852-4C71-9FF1-426FBE59D49F}" type="presOf" srcId="{7362C47E-A329-4B2E-8149-A0DD07CB1913}" destId="{551B35C2-5A54-439D-9263-F57B5FE15E9E}" srcOrd="0" destOrd="0" presId="urn:microsoft.com/office/officeart/2005/8/layout/gear1"/>
    <dgm:cxn modelId="{B34BD69B-256D-4271-A3B7-225A51D8D50E}" type="presOf" srcId="{BF549142-CB3F-4E88-AF30-A34367A9DCA4}" destId="{465657EF-57D2-41DB-BAFB-BEDB0DA8524A}" srcOrd="3" destOrd="0" presId="urn:microsoft.com/office/officeart/2005/8/layout/gear1"/>
    <dgm:cxn modelId="{53CA9223-2121-4052-8AD1-3EE2D7318FF1}" type="presOf" srcId="{AE2F4C13-D59C-42CB-AF80-300458D8CF4D}" destId="{F5B6DF64-1D41-43F6-B3B2-5BA91B06ED11}" srcOrd="0" destOrd="0" presId="urn:microsoft.com/office/officeart/2005/8/layout/gear1"/>
    <dgm:cxn modelId="{B1948CB2-2F75-4CC9-B91F-BA467C617E8E}" type="presOf" srcId="{28F52E18-1D46-4DB6-BE87-676A8D657044}" destId="{DB1591F9-8D7F-4044-8654-8A7A81C6D4F2}" srcOrd="0" destOrd="0" presId="urn:microsoft.com/office/officeart/2005/8/layout/gear1"/>
    <dgm:cxn modelId="{6BAA3B92-193D-485B-9EB4-044F8D828DF9}" type="presOf" srcId="{0C3393D2-B076-4AFF-A327-852667C9A353}" destId="{E706CDA5-8079-4ECE-9260-3565AC14CF64}" srcOrd="0" destOrd="0" presId="urn:microsoft.com/office/officeart/2005/8/layout/gear1"/>
    <dgm:cxn modelId="{59F5D8BC-A0EC-4216-8B9D-028897A5FAFA}" srcId="{28F52E18-1D46-4DB6-BE87-676A8D657044}" destId="{7362C47E-A329-4B2E-8149-A0DD07CB1913}" srcOrd="0" destOrd="0" parTransId="{63C5F659-9723-4941-80E1-D365ADB33019}" sibTransId="{AE2F4C13-D59C-42CB-AF80-300458D8CF4D}"/>
    <dgm:cxn modelId="{53D194C2-18FC-4F16-9227-4A89CB25F610}" type="presOf" srcId="{BF549142-CB3F-4E88-AF30-A34367A9DCA4}" destId="{A804EAC4-BAD0-4445-8508-03A0055FFA06}" srcOrd="2" destOrd="0" presId="urn:microsoft.com/office/officeart/2005/8/layout/gear1"/>
    <dgm:cxn modelId="{C60B581A-FBA2-49B9-9152-F652F38FE03A}" type="presOf" srcId="{7FAEF2A5-DEDB-4C54-92EE-4F04D44953F9}" destId="{1FB664CE-7D21-4838-A63C-9DFC15F15258}" srcOrd="2" destOrd="0" presId="urn:microsoft.com/office/officeart/2005/8/layout/gear1"/>
    <dgm:cxn modelId="{35E0559F-0C2D-435D-A1B5-C89057B89847}" type="presOf" srcId="{7362C47E-A329-4B2E-8149-A0DD07CB1913}" destId="{3512C0C7-764D-4505-9937-40840BBC3BBE}" srcOrd="2" destOrd="0" presId="urn:microsoft.com/office/officeart/2005/8/layout/gear1"/>
    <dgm:cxn modelId="{08E34A17-D5FA-4E5F-A384-AF0CD10FC7CE}" srcId="{28F52E18-1D46-4DB6-BE87-676A8D657044}" destId="{BF549142-CB3F-4E88-AF30-A34367A9DCA4}" srcOrd="2" destOrd="0" parTransId="{A588082B-7A32-4934-BAFB-27792ABEE5E2}" sibTransId="{0C3393D2-B076-4AFF-A327-852667C9A353}"/>
    <dgm:cxn modelId="{6105AC93-F19C-49A5-AEA5-FE8AF29E93CA}" srcId="{28F52E18-1D46-4DB6-BE87-676A8D657044}" destId="{7FAEF2A5-DEDB-4C54-92EE-4F04D44953F9}" srcOrd="1" destOrd="0" parTransId="{9984100B-7153-4BF2-B22C-CE81C6C7EABB}" sibTransId="{2AD7F4C4-837F-4520-AEFD-329D13A54E01}"/>
    <dgm:cxn modelId="{52062CF1-432E-4E9A-85C1-48AFF75F2C64}" type="presOf" srcId="{7362C47E-A329-4B2E-8149-A0DD07CB1913}" destId="{52CB17C1-21F3-4050-91AB-4C3003664C86}" srcOrd="1" destOrd="0" presId="urn:microsoft.com/office/officeart/2005/8/layout/gear1"/>
    <dgm:cxn modelId="{08EA6DF5-9287-4C5E-9797-16804B092D5A}" type="presOf" srcId="{BF549142-CB3F-4E88-AF30-A34367A9DCA4}" destId="{FE62A853-C79B-4CB8-AAC1-211341446F36}" srcOrd="0" destOrd="0" presId="urn:microsoft.com/office/officeart/2005/8/layout/gear1"/>
    <dgm:cxn modelId="{3D2C4899-7477-471A-8F26-6C779D5AE75C}" type="presOf" srcId="{BF549142-CB3F-4E88-AF30-A34367A9DCA4}" destId="{27986156-2182-40CC-94C8-C749D80F2F20}" srcOrd="1" destOrd="0" presId="urn:microsoft.com/office/officeart/2005/8/layout/gear1"/>
    <dgm:cxn modelId="{BF14B5DA-B31D-4365-869C-A952DBD0EE19}" type="presOf" srcId="{2AD7F4C4-837F-4520-AEFD-329D13A54E01}" destId="{C19A9E5C-E4AE-4CCC-AC79-8AC45559884F}" srcOrd="0" destOrd="0" presId="urn:microsoft.com/office/officeart/2005/8/layout/gear1"/>
    <dgm:cxn modelId="{67A79F4B-BB71-46B3-A637-9D2A4BA7CFEE}" type="presParOf" srcId="{DB1591F9-8D7F-4044-8654-8A7A81C6D4F2}" destId="{551B35C2-5A54-439D-9263-F57B5FE15E9E}" srcOrd="0" destOrd="0" presId="urn:microsoft.com/office/officeart/2005/8/layout/gear1"/>
    <dgm:cxn modelId="{C240BA0E-D1F9-4E91-9108-6681058CF3AA}" type="presParOf" srcId="{DB1591F9-8D7F-4044-8654-8A7A81C6D4F2}" destId="{52CB17C1-21F3-4050-91AB-4C3003664C86}" srcOrd="1" destOrd="0" presId="urn:microsoft.com/office/officeart/2005/8/layout/gear1"/>
    <dgm:cxn modelId="{7B834EA3-FA14-4179-B1BC-EE63EBC7FF84}" type="presParOf" srcId="{DB1591F9-8D7F-4044-8654-8A7A81C6D4F2}" destId="{3512C0C7-764D-4505-9937-40840BBC3BBE}" srcOrd="2" destOrd="0" presId="urn:microsoft.com/office/officeart/2005/8/layout/gear1"/>
    <dgm:cxn modelId="{8F97DAB7-707C-4BC1-96EF-AD39AAD931CA}" type="presParOf" srcId="{DB1591F9-8D7F-4044-8654-8A7A81C6D4F2}" destId="{9024F3A9-D672-4263-8FA7-D3B6356F96CC}" srcOrd="3" destOrd="0" presId="urn:microsoft.com/office/officeart/2005/8/layout/gear1"/>
    <dgm:cxn modelId="{1EDD173C-6F33-493F-917A-FFF0C7401AAF}" type="presParOf" srcId="{DB1591F9-8D7F-4044-8654-8A7A81C6D4F2}" destId="{7DC3CCA6-0523-434F-8F71-D37CC5E78FBD}" srcOrd="4" destOrd="0" presId="urn:microsoft.com/office/officeart/2005/8/layout/gear1"/>
    <dgm:cxn modelId="{643AAFFF-11CF-4E09-B662-2E14B29AC85B}" type="presParOf" srcId="{DB1591F9-8D7F-4044-8654-8A7A81C6D4F2}" destId="{1FB664CE-7D21-4838-A63C-9DFC15F15258}" srcOrd="5" destOrd="0" presId="urn:microsoft.com/office/officeart/2005/8/layout/gear1"/>
    <dgm:cxn modelId="{24D30EB7-6E01-451C-B90E-005E959BFAD5}" type="presParOf" srcId="{DB1591F9-8D7F-4044-8654-8A7A81C6D4F2}" destId="{FE62A853-C79B-4CB8-AAC1-211341446F36}" srcOrd="6" destOrd="0" presId="urn:microsoft.com/office/officeart/2005/8/layout/gear1"/>
    <dgm:cxn modelId="{EA61B448-E5B1-432A-878D-AEF6E29586D8}" type="presParOf" srcId="{DB1591F9-8D7F-4044-8654-8A7A81C6D4F2}" destId="{27986156-2182-40CC-94C8-C749D80F2F20}" srcOrd="7" destOrd="0" presId="urn:microsoft.com/office/officeart/2005/8/layout/gear1"/>
    <dgm:cxn modelId="{FC474188-CB79-46F5-927F-84739497552C}" type="presParOf" srcId="{DB1591F9-8D7F-4044-8654-8A7A81C6D4F2}" destId="{A804EAC4-BAD0-4445-8508-03A0055FFA06}" srcOrd="8" destOrd="0" presId="urn:microsoft.com/office/officeart/2005/8/layout/gear1"/>
    <dgm:cxn modelId="{A8C50CF4-178B-4151-B3E4-ADD0641DC22B}" type="presParOf" srcId="{DB1591F9-8D7F-4044-8654-8A7A81C6D4F2}" destId="{465657EF-57D2-41DB-BAFB-BEDB0DA8524A}" srcOrd="9" destOrd="0" presId="urn:microsoft.com/office/officeart/2005/8/layout/gear1"/>
    <dgm:cxn modelId="{452DA088-DE0E-4418-BB09-EE6039765FA2}" type="presParOf" srcId="{DB1591F9-8D7F-4044-8654-8A7A81C6D4F2}" destId="{F5B6DF64-1D41-43F6-B3B2-5BA91B06ED11}" srcOrd="10" destOrd="0" presId="urn:microsoft.com/office/officeart/2005/8/layout/gear1"/>
    <dgm:cxn modelId="{A7F32D82-2B54-457A-9283-F24B0246A88B}" type="presParOf" srcId="{DB1591F9-8D7F-4044-8654-8A7A81C6D4F2}" destId="{C19A9E5C-E4AE-4CCC-AC79-8AC45559884F}" srcOrd="11" destOrd="0" presId="urn:microsoft.com/office/officeart/2005/8/layout/gear1"/>
    <dgm:cxn modelId="{DB011527-DD1A-448D-9DA5-8BE20D639A33}" type="presParOf" srcId="{DB1591F9-8D7F-4044-8654-8A7A81C6D4F2}" destId="{E706CDA5-8079-4ECE-9260-3565AC14CF6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F5E415-4F07-43EF-ABDE-CB8C7A8467D0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2872FD7-98F9-4D7B-B653-329EAEF46E90}">
      <dgm:prSet phldrT="[Текст]"/>
      <dgm:spPr/>
      <dgm:t>
        <a:bodyPr/>
        <a:lstStyle/>
        <a:p>
          <a:r>
            <a:rPr lang="uk-UA" dirty="0" smtClean="0"/>
            <a:t>Поєднання </a:t>
          </a:r>
          <a:r>
            <a:rPr lang="uk-UA" dirty="0" err="1" smtClean="0"/>
            <a:t>онлайн-занять</a:t>
          </a:r>
          <a:r>
            <a:rPr lang="uk-UA" dirty="0" smtClean="0"/>
            <a:t> через </a:t>
          </a:r>
          <a:r>
            <a:rPr lang="en-US" dirty="0" smtClean="0"/>
            <a:t>Zoom</a:t>
          </a:r>
          <a:r>
            <a:rPr lang="uk-UA" dirty="0" smtClean="0"/>
            <a:t>,</a:t>
          </a:r>
          <a:r>
            <a:rPr lang="en-US" dirty="0" smtClean="0"/>
            <a:t> Skype</a:t>
          </a:r>
          <a:r>
            <a:rPr lang="uk-UA" dirty="0" smtClean="0"/>
            <a:t>,</a:t>
          </a:r>
          <a:r>
            <a:rPr lang="en-US" dirty="0" smtClean="0"/>
            <a:t> </a:t>
          </a:r>
          <a:r>
            <a:rPr lang="en-US" dirty="0" err="1" smtClean="0"/>
            <a:t>Instagram</a:t>
          </a:r>
          <a:r>
            <a:rPr lang="uk-UA" dirty="0" smtClean="0"/>
            <a:t>,</a:t>
          </a:r>
          <a:r>
            <a:rPr lang="en-US" dirty="0" smtClean="0"/>
            <a:t> Google</a:t>
          </a:r>
          <a:r>
            <a:rPr lang="uk-UA" dirty="0" smtClean="0"/>
            <a:t>,</a:t>
          </a:r>
          <a:r>
            <a:rPr lang="en-US" dirty="0" smtClean="0"/>
            <a:t> Hangouts</a:t>
          </a:r>
          <a:endParaRPr lang="ru-RU" dirty="0"/>
        </a:p>
      </dgm:t>
    </dgm:pt>
    <dgm:pt modelId="{6AB2DDCE-D27F-459F-BB2F-FE0CCD21FE36}" type="parTrans" cxnId="{35C2B6B5-344B-4776-8F9D-08E0339F3674}">
      <dgm:prSet/>
      <dgm:spPr/>
      <dgm:t>
        <a:bodyPr/>
        <a:lstStyle/>
        <a:p>
          <a:endParaRPr lang="ru-RU"/>
        </a:p>
      </dgm:t>
    </dgm:pt>
    <dgm:pt modelId="{E40B5846-1ECE-4D15-A23C-7A53438A5D2C}" type="sibTrans" cxnId="{35C2B6B5-344B-4776-8F9D-08E0339F3674}">
      <dgm:prSet/>
      <dgm:spPr/>
      <dgm:t>
        <a:bodyPr/>
        <a:lstStyle/>
        <a:p>
          <a:endParaRPr lang="ru-RU"/>
        </a:p>
      </dgm:t>
    </dgm:pt>
    <dgm:pt modelId="{2C534ED3-B37E-42F0-854D-4BDB66BDC79A}">
      <dgm:prSet phldrT="[Текст]"/>
      <dgm:spPr/>
      <dgm:t>
        <a:bodyPr/>
        <a:lstStyle/>
        <a:p>
          <a:r>
            <a:rPr lang="uk-UA" dirty="0" err="1" smtClean="0"/>
            <a:t>Відеоуроків</a:t>
          </a:r>
          <a:r>
            <a:rPr lang="uk-UA" dirty="0" smtClean="0"/>
            <a:t> та презентацій від вчителів чи із зовнішніх ресурсів</a:t>
          </a:r>
          <a:endParaRPr lang="ru-RU" dirty="0"/>
        </a:p>
      </dgm:t>
    </dgm:pt>
    <dgm:pt modelId="{A2DBCB85-B395-451E-B0F8-B6C09375B660}" type="parTrans" cxnId="{D0DF2D34-307F-4629-849F-7319C382343A}">
      <dgm:prSet/>
      <dgm:spPr/>
      <dgm:t>
        <a:bodyPr/>
        <a:lstStyle/>
        <a:p>
          <a:endParaRPr lang="ru-RU"/>
        </a:p>
      </dgm:t>
    </dgm:pt>
    <dgm:pt modelId="{9BAE764A-1978-4577-BEEA-F0A99134AAB0}" type="sibTrans" cxnId="{D0DF2D34-307F-4629-849F-7319C382343A}">
      <dgm:prSet/>
      <dgm:spPr/>
      <dgm:t>
        <a:bodyPr/>
        <a:lstStyle/>
        <a:p>
          <a:endParaRPr lang="ru-RU"/>
        </a:p>
      </dgm:t>
    </dgm:pt>
    <dgm:pt modelId="{745A501B-AB1E-4A06-A7F3-8B905FE0B1DA}">
      <dgm:prSet phldrT="[Текст]"/>
      <dgm:spPr/>
      <dgm:t>
        <a:bodyPr/>
        <a:lstStyle/>
        <a:p>
          <a:r>
            <a:rPr lang="uk-UA" dirty="0" smtClean="0"/>
            <a:t>Завдання для самостійної роботи з подальшою перевіркою</a:t>
          </a:r>
          <a:endParaRPr lang="ru-RU" dirty="0"/>
        </a:p>
      </dgm:t>
    </dgm:pt>
    <dgm:pt modelId="{7BED60A0-9D96-417B-A730-6DD031B040E1}" type="parTrans" cxnId="{53C03D8F-A0E7-430F-859C-98BB3588DE9A}">
      <dgm:prSet/>
      <dgm:spPr/>
      <dgm:t>
        <a:bodyPr/>
        <a:lstStyle/>
        <a:p>
          <a:endParaRPr lang="ru-RU"/>
        </a:p>
      </dgm:t>
    </dgm:pt>
    <dgm:pt modelId="{D19440C0-1967-4C6E-B857-90ADF2CB6783}" type="sibTrans" cxnId="{53C03D8F-A0E7-430F-859C-98BB3588DE9A}">
      <dgm:prSet/>
      <dgm:spPr/>
      <dgm:t>
        <a:bodyPr/>
        <a:lstStyle/>
        <a:p>
          <a:endParaRPr lang="ru-RU"/>
        </a:p>
      </dgm:t>
    </dgm:pt>
    <dgm:pt modelId="{7AF028C4-4CD4-4BFE-BA32-DE3F45E3CDD3}">
      <dgm:prSet phldrT="[Текст]"/>
      <dgm:spPr/>
      <dgm:t>
        <a:bodyPr/>
        <a:lstStyle/>
        <a:p>
          <a:r>
            <a:rPr lang="uk-UA" dirty="0" smtClean="0"/>
            <a:t>Використання платформ </a:t>
          </a:r>
          <a:r>
            <a:rPr lang="en-US" dirty="0" smtClean="0"/>
            <a:t>Google</a:t>
          </a:r>
          <a:r>
            <a:rPr lang="uk-UA" dirty="0" smtClean="0"/>
            <a:t>,</a:t>
          </a:r>
          <a:r>
            <a:rPr lang="en-US" dirty="0" smtClean="0"/>
            <a:t> Classroom</a:t>
          </a:r>
          <a:r>
            <a:rPr lang="uk-UA" dirty="0" smtClean="0"/>
            <a:t>,</a:t>
          </a:r>
          <a:r>
            <a:rPr lang="en-US" dirty="0" smtClean="0"/>
            <a:t> Moodle</a:t>
          </a:r>
          <a:r>
            <a:rPr lang="uk-UA" dirty="0" smtClean="0"/>
            <a:t>,</a:t>
          </a:r>
          <a:r>
            <a:rPr lang="en-US" dirty="0" smtClean="0"/>
            <a:t> Microsoft Teams</a:t>
          </a:r>
          <a:endParaRPr lang="ru-RU" dirty="0"/>
        </a:p>
      </dgm:t>
    </dgm:pt>
    <dgm:pt modelId="{4A581502-34D7-440C-9186-024C93934D7C}" type="parTrans" cxnId="{185FE70E-569A-4A20-8DED-6B6380C3AA67}">
      <dgm:prSet/>
      <dgm:spPr/>
      <dgm:t>
        <a:bodyPr/>
        <a:lstStyle/>
        <a:p>
          <a:endParaRPr lang="ru-RU"/>
        </a:p>
      </dgm:t>
    </dgm:pt>
    <dgm:pt modelId="{0F22DC50-0596-4C4C-A3F2-C49E7D137700}" type="sibTrans" cxnId="{185FE70E-569A-4A20-8DED-6B6380C3AA67}">
      <dgm:prSet/>
      <dgm:spPr/>
      <dgm:t>
        <a:bodyPr/>
        <a:lstStyle/>
        <a:p>
          <a:endParaRPr lang="ru-RU"/>
        </a:p>
      </dgm:t>
    </dgm:pt>
    <dgm:pt modelId="{F095E592-0C4F-4A73-A7FF-F5CCC75B66D0}">
      <dgm:prSet phldrT="[Текст]"/>
      <dgm:spPr/>
      <dgm:t>
        <a:bodyPr/>
        <a:lstStyle/>
        <a:p>
          <a:r>
            <a:rPr lang="uk-UA" dirty="0" smtClean="0"/>
            <a:t>Чітка система організації навчання (розклад, критерії оцінювання, узгодження контрольних робіт</a:t>
          </a:r>
          <a:endParaRPr lang="ru-RU" dirty="0"/>
        </a:p>
      </dgm:t>
    </dgm:pt>
    <dgm:pt modelId="{DB9D604B-2D0D-477A-9C20-31659E7F808F}" type="parTrans" cxnId="{788701DF-3D0D-4221-9C6E-694B3F89DD9B}">
      <dgm:prSet/>
      <dgm:spPr/>
      <dgm:t>
        <a:bodyPr/>
        <a:lstStyle/>
        <a:p>
          <a:endParaRPr lang="ru-RU"/>
        </a:p>
      </dgm:t>
    </dgm:pt>
    <dgm:pt modelId="{DA2C6512-8B18-4396-9D78-458E264B25B2}" type="sibTrans" cxnId="{788701DF-3D0D-4221-9C6E-694B3F89DD9B}">
      <dgm:prSet/>
      <dgm:spPr/>
      <dgm:t>
        <a:bodyPr/>
        <a:lstStyle/>
        <a:p>
          <a:endParaRPr lang="ru-RU"/>
        </a:p>
      </dgm:t>
    </dgm:pt>
    <dgm:pt modelId="{C57CA79F-A854-4092-8D84-2076F00A7231}">
      <dgm:prSet phldrT="[Текст]"/>
      <dgm:spPr/>
      <dgm:t>
        <a:bodyPr/>
        <a:lstStyle/>
        <a:p>
          <a:r>
            <a:rPr lang="uk-UA" dirty="0" smtClean="0"/>
            <a:t>Врахування вікових особливостей щодо виконання домашніх завдань</a:t>
          </a:r>
          <a:endParaRPr lang="ru-RU" dirty="0"/>
        </a:p>
      </dgm:t>
    </dgm:pt>
    <dgm:pt modelId="{8B2E96AA-5065-4B75-8D41-52ABFF8C7763}" type="parTrans" cxnId="{58E23CAD-8596-4942-96CB-398FB2B10E5F}">
      <dgm:prSet/>
      <dgm:spPr/>
      <dgm:t>
        <a:bodyPr/>
        <a:lstStyle/>
        <a:p>
          <a:endParaRPr lang="ru-RU"/>
        </a:p>
      </dgm:t>
    </dgm:pt>
    <dgm:pt modelId="{88E3E8D3-A0F6-47A7-A148-2310AFF478A6}" type="sibTrans" cxnId="{58E23CAD-8596-4942-96CB-398FB2B10E5F}">
      <dgm:prSet/>
      <dgm:spPr/>
      <dgm:t>
        <a:bodyPr/>
        <a:lstStyle/>
        <a:p>
          <a:endParaRPr lang="ru-RU"/>
        </a:p>
      </dgm:t>
    </dgm:pt>
    <dgm:pt modelId="{0105195E-F20A-4861-A569-552CB7AA41AA}" type="pres">
      <dgm:prSet presAssocID="{B2F5E415-4F07-43EF-ABDE-CB8C7A8467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389B5E-8BAF-4451-9D8A-3F4E70B1DF2F}" type="pres">
      <dgm:prSet presAssocID="{52872FD7-98F9-4D7B-B653-329EAEF46E90}" presName="node" presStyleLbl="node1" presStyleIdx="0" presStyleCnt="6" custScaleX="171065" custScaleY="224347" custRadScaleRad="70880" custRadScaleInc="-6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C9E5D-CC1A-4772-9AA7-0CBF300BEBA0}" type="pres">
      <dgm:prSet presAssocID="{E40B5846-1ECE-4D15-A23C-7A53438A5D2C}" presName="sibTrans" presStyleLbl="sibTrans2D1" presStyleIdx="0" presStyleCnt="6"/>
      <dgm:spPr/>
      <dgm:t>
        <a:bodyPr/>
        <a:lstStyle/>
        <a:p>
          <a:endParaRPr lang="ru-RU"/>
        </a:p>
      </dgm:t>
    </dgm:pt>
    <dgm:pt modelId="{4CC4F055-CA8F-4832-B894-2AD347C90189}" type="pres">
      <dgm:prSet presAssocID="{E40B5846-1ECE-4D15-A23C-7A53438A5D2C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B3322477-BF74-4401-8B3E-9EEDE8ADC62A}" type="pres">
      <dgm:prSet presAssocID="{2C534ED3-B37E-42F0-854D-4BDB66BDC79A}" presName="node" presStyleLbl="node1" presStyleIdx="1" presStyleCnt="6" custScaleX="141342" custScaleY="194937" custRadScaleRad="142073" custRadScaleInc="37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C5967-3C4A-4D9D-A037-1D08C4455A99}" type="pres">
      <dgm:prSet presAssocID="{9BAE764A-1978-4577-BEEA-F0A99134AAB0}" presName="sibTrans" presStyleLbl="sibTrans2D1" presStyleIdx="1" presStyleCnt="6"/>
      <dgm:spPr/>
      <dgm:t>
        <a:bodyPr/>
        <a:lstStyle/>
        <a:p>
          <a:endParaRPr lang="ru-RU"/>
        </a:p>
      </dgm:t>
    </dgm:pt>
    <dgm:pt modelId="{A5D5B217-B70A-427B-BCDC-8F35BAD25B0F}" type="pres">
      <dgm:prSet presAssocID="{9BAE764A-1978-4577-BEEA-F0A99134AAB0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72531C32-67E7-4528-8835-852C614CD719}" type="pres">
      <dgm:prSet presAssocID="{745A501B-AB1E-4A06-A7F3-8B905FE0B1DA}" presName="node" presStyleLbl="node1" presStyleIdx="2" presStyleCnt="6" custScaleX="162013" custScaleY="223855" custRadScaleRad="136486" custRadScaleInc="-22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D4C12-2E3E-45F8-8117-99F9CA9DBA92}" type="pres">
      <dgm:prSet presAssocID="{D19440C0-1967-4C6E-B857-90ADF2CB6783}" presName="sibTrans" presStyleLbl="sibTrans2D1" presStyleIdx="2" presStyleCnt="6"/>
      <dgm:spPr/>
      <dgm:t>
        <a:bodyPr/>
        <a:lstStyle/>
        <a:p>
          <a:endParaRPr lang="ru-RU"/>
        </a:p>
      </dgm:t>
    </dgm:pt>
    <dgm:pt modelId="{ABD74C0D-5510-4940-81D4-91A3BFCE6109}" type="pres">
      <dgm:prSet presAssocID="{D19440C0-1967-4C6E-B857-90ADF2CB6783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5B05BBDC-7F79-43D9-9E3D-0DADD726DA64}" type="pres">
      <dgm:prSet presAssocID="{7AF028C4-4CD4-4BFE-BA32-DE3F45E3CDD3}" presName="node" presStyleLbl="node1" presStyleIdx="3" presStyleCnt="6" custScaleX="158071" custScaleY="215307" custRadScaleRad="75122" custRadScaleInc="-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0328C-95F9-46DF-B25D-DD05D704C55F}" type="pres">
      <dgm:prSet presAssocID="{0F22DC50-0596-4C4C-A3F2-C49E7D137700}" presName="sibTrans" presStyleLbl="sibTrans2D1" presStyleIdx="3" presStyleCnt="6"/>
      <dgm:spPr/>
      <dgm:t>
        <a:bodyPr/>
        <a:lstStyle/>
        <a:p>
          <a:endParaRPr lang="ru-RU"/>
        </a:p>
      </dgm:t>
    </dgm:pt>
    <dgm:pt modelId="{573AD290-2A04-4777-B528-4CB86182A75F}" type="pres">
      <dgm:prSet presAssocID="{0F22DC50-0596-4C4C-A3F2-C49E7D137700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0B760325-0299-4516-9CB8-FE91D36D4A92}" type="pres">
      <dgm:prSet presAssocID="{F095E592-0C4F-4A73-A7FF-F5CCC75B66D0}" presName="node" presStyleLbl="node1" presStyleIdx="4" presStyleCnt="6" custScaleX="187564" custScaleY="187815" custRadScaleRad="141642" custRadScaleInc="23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3B3E6-3323-42F4-A139-1B43989E6A14}" type="pres">
      <dgm:prSet presAssocID="{DA2C6512-8B18-4396-9D78-458E264B25B2}" presName="sibTrans" presStyleLbl="sibTrans2D1" presStyleIdx="4" presStyleCnt="6"/>
      <dgm:spPr/>
      <dgm:t>
        <a:bodyPr/>
        <a:lstStyle/>
        <a:p>
          <a:endParaRPr lang="ru-RU"/>
        </a:p>
      </dgm:t>
    </dgm:pt>
    <dgm:pt modelId="{5A26BEB0-7A2C-46DC-A10B-E54EFFAC850A}" type="pres">
      <dgm:prSet presAssocID="{DA2C6512-8B18-4396-9D78-458E264B25B2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56FB1FCA-62BD-4B6C-97DC-908A8AB928A5}" type="pres">
      <dgm:prSet presAssocID="{C57CA79F-A854-4092-8D84-2076F00A7231}" presName="node" presStyleLbl="node1" presStyleIdx="5" presStyleCnt="6" custScaleX="140905" custScaleY="232894" custRadScaleRad="150774" custRadScaleInc="-38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D6309-F719-4A27-81B8-C144FACEC878}" type="pres">
      <dgm:prSet presAssocID="{88E3E8D3-A0F6-47A7-A148-2310AFF478A6}" presName="sibTrans" presStyleLbl="sibTrans2D1" presStyleIdx="5" presStyleCnt="6"/>
      <dgm:spPr/>
      <dgm:t>
        <a:bodyPr/>
        <a:lstStyle/>
        <a:p>
          <a:endParaRPr lang="ru-RU"/>
        </a:p>
      </dgm:t>
    </dgm:pt>
    <dgm:pt modelId="{DFE7FCBE-281A-42DA-978B-3051CF7FD926}" type="pres">
      <dgm:prSet presAssocID="{88E3E8D3-A0F6-47A7-A148-2310AFF478A6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B6A4D63E-CED9-4B37-B28A-820935AD5225}" type="presOf" srcId="{9BAE764A-1978-4577-BEEA-F0A99134AAB0}" destId="{A5D5B217-B70A-427B-BCDC-8F35BAD25B0F}" srcOrd="1" destOrd="0" presId="urn:microsoft.com/office/officeart/2005/8/layout/cycle7"/>
    <dgm:cxn modelId="{FECA113E-D899-45EB-A2E7-E14A9FB4BE98}" type="presOf" srcId="{7AF028C4-4CD4-4BFE-BA32-DE3F45E3CDD3}" destId="{5B05BBDC-7F79-43D9-9E3D-0DADD726DA64}" srcOrd="0" destOrd="0" presId="urn:microsoft.com/office/officeart/2005/8/layout/cycle7"/>
    <dgm:cxn modelId="{58E23CAD-8596-4942-96CB-398FB2B10E5F}" srcId="{B2F5E415-4F07-43EF-ABDE-CB8C7A8467D0}" destId="{C57CA79F-A854-4092-8D84-2076F00A7231}" srcOrd="5" destOrd="0" parTransId="{8B2E96AA-5065-4B75-8D41-52ABFF8C7763}" sibTransId="{88E3E8D3-A0F6-47A7-A148-2310AFF478A6}"/>
    <dgm:cxn modelId="{24558B49-D39B-4632-923E-77FA60D8B771}" type="presOf" srcId="{88E3E8D3-A0F6-47A7-A148-2310AFF478A6}" destId="{8C2D6309-F719-4A27-81B8-C144FACEC878}" srcOrd="0" destOrd="0" presId="urn:microsoft.com/office/officeart/2005/8/layout/cycle7"/>
    <dgm:cxn modelId="{FC7D283D-15DE-4466-A281-4D2D3C26A05B}" type="presOf" srcId="{2C534ED3-B37E-42F0-854D-4BDB66BDC79A}" destId="{B3322477-BF74-4401-8B3E-9EEDE8ADC62A}" srcOrd="0" destOrd="0" presId="urn:microsoft.com/office/officeart/2005/8/layout/cycle7"/>
    <dgm:cxn modelId="{8DEF6272-D9DD-41BF-B43F-BF838B82F237}" type="presOf" srcId="{88E3E8D3-A0F6-47A7-A148-2310AFF478A6}" destId="{DFE7FCBE-281A-42DA-978B-3051CF7FD926}" srcOrd="1" destOrd="0" presId="urn:microsoft.com/office/officeart/2005/8/layout/cycle7"/>
    <dgm:cxn modelId="{51EA7F15-D076-4A63-AB8C-0E29B6A38B2F}" type="presOf" srcId="{D19440C0-1967-4C6E-B857-90ADF2CB6783}" destId="{ABD74C0D-5510-4940-81D4-91A3BFCE6109}" srcOrd="1" destOrd="0" presId="urn:microsoft.com/office/officeart/2005/8/layout/cycle7"/>
    <dgm:cxn modelId="{35C2B6B5-344B-4776-8F9D-08E0339F3674}" srcId="{B2F5E415-4F07-43EF-ABDE-CB8C7A8467D0}" destId="{52872FD7-98F9-4D7B-B653-329EAEF46E90}" srcOrd="0" destOrd="0" parTransId="{6AB2DDCE-D27F-459F-BB2F-FE0CCD21FE36}" sibTransId="{E40B5846-1ECE-4D15-A23C-7A53438A5D2C}"/>
    <dgm:cxn modelId="{893F05C0-951A-493B-A1B1-7C8023EFC4BF}" type="presOf" srcId="{52872FD7-98F9-4D7B-B653-329EAEF46E90}" destId="{1D389B5E-8BAF-4451-9D8A-3F4E70B1DF2F}" srcOrd="0" destOrd="0" presId="urn:microsoft.com/office/officeart/2005/8/layout/cycle7"/>
    <dgm:cxn modelId="{DDCBC9F7-59DE-413E-9193-F40FDFEE1A8A}" type="presOf" srcId="{D19440C0-1967-4C6E-B857-90ADF2CB6783}" destId="{4EDD4C12-2E3E-45F8-8117-99F9CA9DBA92}" srcOrd="0" destOrd="0" presId="urn:microsoft.com/office/officeart/2005/8/layout/cycle7"/>
    <dgm:cxn modelId="{D0DF2D34-307F-4629-849F-7319C382343A}" srcId="{B2F5E415-4F07-43EF-ABDE-CB8C7A8467D0}" destId="{2C534ED3-B37E-42F0-854D-4BDB66BDC79A}" srcOrd="1" destOrd="0" parTransId="{A2DBCB85-B395-451E-B0F8-B6C09375B660}" sibTransId="{9BAE764A-1978-4577-BEEA-F0A99134AAB0}"/>
    <dgm:cxn modelId="{9166AA74-3664-46AB-B655-D7CDF7F08FD5}" type="presOf" srcId="{DA2C6512-8B18-4396-9D78-458E264B25B2}" destId="{5A26BEB0-7A2C-46DC-A10B-E54EFFAC850A}" srcOrd="1" destOrd="0" presId="urn:microsoft.com/office/officeart/2005/8/layout/cycle7"/>
    <dgm:cxn modelId="{B036D5A8-4467-4106-A607-589E2D7E3C99}" type="presOf" srcId="{E40B5846-1ECE-4D15-A23C-7A53438A5D2C}" destId="{4CC4F055-CA8F-4832-B894-2AD347C90189}" srcOrd="1" destOrd="0" presId="urn:microsoft.com/office/officeart/2005/8/layout/cycle7"/>
    <dgm:cxn modelId="{F90E5546-5CE1-463B-97FB-694FC2E75674}" type="presOf" srcId="{B2F5E415-4F07-43EF-ABDE-CB8C7A8467D0}" destId="{0105195E-F20A-4861-A569-552CB7AA41AA}" srcOrd="0" destOrd="0" presId="urn:microsoft.com/office/officeart/2005/8/layout/cycle7"/>
    <dgm:cxn modelId="{788701DF-3D0D-4221-9C6E-694B3F89DD9B}" srcId="{B2F5E415-4F07-43EF-ABDE-CB8C7A8467D0}" destId="{F095E592-0C4F-4A73-A7FF-F5CCC75B66D0}" srcOrd="4" destOrd="0" parTransId="{DB9D604B-2D0D-477A-9C20-31659E7F808F}" sibTransId="{DA2C6512-8B18-4396-9D78-458E264B25B2}"/>
    <dgm:cxn modelId="{8E6E8FE7-A374-40AA-87B8-DEA9307D52E5}" type="presOf" srcId="{F095E592-0C4F-4A73-A7FF-F5CCC75B66D0}" destId="{0B760325-0299-4516-9CB8-FE91D36D4A92}" srcOrd="0" destOrd="0" presId="urn:microsoft.com/office/officeart/2005/8/layout/cycle7"/>
    <dgm:cxn modelId="{CCE3CFD4-77DB-471C-91E7-205EDA8C7800}" type="presOf" srcId="{9BAE764A-1978-4577-BEEA-F0A99134AAB0}" destId="{845C5967-3C4A-4D9D-A037-1D08C4455A99}" srcOrd="0" destOrd="0" presId="urn:microsoft.com/office/officeart/2005/8/layout/cycle7"/>
    <dgm:cxn modelId="{1A4523EC-4D6D-4B13-BF1B-B3737EE7DDD2}" type="presOf" srcId="{0F22DC50-0596-4C4C-A3F2-C49E7D137700}" destId="{573AD290-2A04-4777-B528-4CB86182A75F}" srcOrd="1" destOrd="0" presId="urn:microsoft.com/office/officeart/2005/8/layout/cycle7"/>
    <dgm:cxn modelId="{5F1F58B0-6065-481D-971C-5EE4588F9DEF}" type="presOf" srcId="{C57CA79F-A854-4092-8D84-2076F00A7231}" destId="{56FB1FCA-62BD-4B6C-97DC-908A8AB928A5}" srcOrd="0" destOrd="0" presId="urn:microsoft.com/office/officeart/2005/8/layout/cycle7"/>
    <dgm:cxn modelId="{185FE70E-569A-4A20-8DED-6B6380C3AA67}" srcId="{B2F5E415-4F07-43EF-ABDE-CB8C7A8467D0}" destId="{7AF028C4-4CD4-4BFE-BA32-DE3F45E3CDD3}" srcOrd="3" destOrd="0" parTransId="{4A581502-34D7-440C-9186-024C93934D7C}" sibTransId="{0F22DC50-0596-4C4C-A3F2-C49E7D137700}"/>
    <dgm:cxn modelId="{8131DF15-1A68-4356-A098-B5788D7A5022}" type="presOf" srcId="{745A501B-AB1E-4A06-A7F3-8B905FE0B1DA}" destId="{72531C32-67E7-4528-8835-852C614CD719}" srcOrd="0" destOrd="0" presId="urn:microsoft.com/office/officeart/2005/8/layout/cycle7"/>
    <dgm:cxn modelId="{53C03D8F-A0E7-430F-859C-98BB3588DE9A}" srcId="{B2F5E415-4F07-43EF-ABDE-CB8C7A8467D0}" destId="{745A501B-AB1E-4A06-A7F3-8B905FE0B1DA}" srcOrd="2" destOrd="0" parTransId="{7BED60A0-9D96-417B-A730-6DD031B040E1}" sibTransId="{D19440C0-1967-4C6E-B857-90ADF2CB6783}"/>
    <dgm:cxn modelId="{EE41DC23-813C-4E39-93AD-20020D42B4D4}" type="presOf" srcId="{0F22DC50-0596-4C4C-A3F2-C49E7D137700}" destId="{4F50328C-95F9-46DF-B25D-DD05D704C55F}" srcOrd="0" destOrd="0" presId="urn:microsoft.com/office/officeart/2005/8/layout/cycle7"/>
    <dgm:cxn modelId="{EB3CE07D-843D-4854-8199-62E5FDFC3EF9}" type="presOf" srcId="{E40B5846-1ECE-4D15-A23C-7A53438A5D2C}" destId="{57AC9E5D-CC1A-4772-9AA7-0CBF300BEBA0}" srcOrd="0" destOrd="0" presId="urn:microsoft.com/office/officeart/2005/8/layout/cycle7"/>
    <dgm:cxn modelId="{2A73A115-D76C-471E-8A0B-2658B21EACF9}" type="presOf" srcId="{DA2C6512-8B18-4396-9D78-458E264B25B2}" destId="{48E3B3E6-3323-42F4-A139-1B43989E6A14}" srcOrd="0" destOrd="0" presId="urn:microsoft.com/office/officeart/2005/8/layout/cycle7"/>
    <dgm:cxn modelId="{4F296BB8-3244-4110-9CD5-0542ED8B27B0}" type="presParOf" srcId="{0105195E-F20A-4861-A569-552CB7AA41AA}" destId="{1D389B5E-8BAF-4451-9D8A-3F4E70B1DF2F}" srcOrd="0" destOrd="0" presId="urn:microsoft.com/office/officeart/2005/8/layout/cycle7"/>
    <dgm:cxn modelId="{F4A80FBD-89BE-4FE1-A5EF-5C3E6F4BD77A}" type="presParOf" srcId="{0105195E-F20A-4861-A569-552CB7AA41AA}" destId="{57AC9E5D-CC1A-4772-9AA7-0CBF300BEBA0}" srcOrd="1" destOrd="0" presId="urn:microsoft.com/office/officeart/2005/8/layout/cycle7"/>
    <dgm:cxn modelId="{9A6296B2-D56A-4167-871B-E0ED5E10F481}" type="presParOf" srcId="{57AC9E5D-CC1A-4772-9AA7-0CBF300BEBA0}" destId="{4CC4F055-CA8F-4832-B894-2AD347C90189}" srcOrd="0" destOrd="0" presId="urn:microsoft.com/office/officeart/2005/8/layout/cycle7"/>
    <dgm:cxn modelId="{3C0DD0D8-D643-4DB0-B211-7B81B1AE38A9}" type="presParOf" srcId="{0105195E-F20A-4861-A569-552CB7AA41AA}" destId="{B3322477-BF74-4401-8B3E-9EEDE8ADC62A}" srcOrd="2" destOrd="0" presId="urn:microsoft.com/office/officeart/2005/8/layout/cycle7"/>
    <dgm:cxn modelId="{0AB587FD-73C8-448C-B9EE-81491471C461}" type="presParOf" srcId="{0105195E-F20A-4861-A569-552CB7AA41AA}" destId="{845C5967-3C4A-4D9D-A037-1D08C4455A99}" srcOrd="3" destOrd="0" presId="urn:microsoft.com/office/officeart/2005/8/layout/cycle7"/>
    <dgm:cxn modelId="{30B0AFDC-09FF-4631-A4CD-B227420BA153}" type="presParOf" srcId="{845C5967-3C4A-4D9D-A037-1D08C4455A99}" destId="{A5D5B217-B70A-427B-BCDC-8F35BAD25B0F}" srcOrd="0" destOrd="0" presId="urn:microsoft.com/office/officeart/2005/8/layout/cycle7"/>
    <dgm:cxn modelId="{72F634B8-AE8B-4672-91B5-C8ED9DA3A04B}" type="presParOf" srcId="{0105195E-F20A-4861-A569-552CB7AA41AA}" destId="{72531C32-67E7-4528-8835-852C614CD719}" srcOrd="4" destOrd="0" presId="urn:microsoft.com/office/officeart/2005/8/layout/cycle7"/>
    <dgm:cxn modelId="{EA196F02-F90B-4C39-9913-EF3929FCE693}" type="presParOf" srcId="{0105195E-F20A-4861-A569-552CB7AA41AA}" destId="{4EDD4C12-2E3E-45F8-8117-99F9CA9DBA92}" srcOrd="5" destOrd="0" presId="urn:microsoft.com/office/officeart/2005/8/layout/cycle7"/>
    <dgm:cxn modelId="{04A358EB-5494-41F0-BB62-B84EFB5ADA6A}" type="presParOf" srcId="{4EDD4C12-2E3E-45F8-8117-99F9CA9DBA92}" destId="{ABD74C0D-5510-4940-81D4-91A3BFCE6109}" srcOrd="0" destOrd="0" presId="urn:microsoft.com/office/officeart/2005/8/layout/cycle7"/>
    <dgm:cxn modelId="{32F6FDC3-5446-4518-AF66-3454ADD8B9DD}" type="presParOf" srcId="{0105195E-F20A-4861-A569-552CB7AA41AA}" destId="{5B05BBDC-7F79-43D9-9E3D-0DADD726DA64}" srcOrd="6" destOrd="0" presId="urn:microsoft.com/office/officeart/2005/8/layout/cycle7"/>
    <dgm:cxn modelId="{681C4B63-FB6A-47AC-95FE-CF1749543657}" type="presParOf" srcId="{0105195E-F20A-4861-A569-552CB7AA41AA}" destId="{4F50328C-95F9-46DF-B25D-DD05D704C55F}" srcOrd="7" destOrd="0" presId="urn:microsoft.com/office/officeart/2005/8/layout/cycle7"/>
    <dgm:cxn modelId="{327EBAA9-3039-4A1B-8AC5-A6AE0F8B5AA8}" type="presParOf" srcId="{4F50328C-95F9-46DF-B25D-DD05D704C55F}" destId="{573AD290-2A04-4777-B528-4CB86182A75F}" srcOrd="0" destOrd="0" presId="urn:microsoft.com/office/officeart/2005/8/layout/cycle7"/>
    <dgm:cxn modelId="{C3B6C142-CEA1-4C61-B59B-EBF908D8BBB2}" type="presParOf" srcId="{0105195E-F20A-4861-A569-552CB7AA41AA}" destId="{0B760325-0299-4516-9CB8-FE91D36D4A92}" srcOrd="8" destOrd="0" presId="urn:microsoft.com/office/officeart/2005/8/layout/cycle7"/>
    <dgm:cxn modelId="{03A85570-6681-4EBF-86F5-44DEB3FBBFCA}" type="presParOf" srcId="{0105195E-F20A-4861-A569-552CB7AA41AA}" destId="{48E3B3E6-3323-42F4-A139-1B43989E6A14}" srcOrd="9" destOrd="0" presId="urn:microsoft.com/office/officeart/2005/8/layout/cycle7"/>
    <dgm:cxn modelId="{3D6D6132-03E0-4498-B192-B6C3830B5095}" type="presParOf" srcId="{48E3B3E6-3323-42F4-A139-1B43989E6A14}" destId="{5A26BEB0-7A2C-46DC-A10B-E54EFFAC850A}" srcOrd="0" destOrd="0" presId="urn:microsoft.com/office/officeart/2005/8/layout/cycle7"/>
    <dgm:cxn modelId="{1049D4E8-C676-491F-AB61-0B9D3DD465E6}" type="presParOf" srcId="{0105195E-F20A-4861-A569-552CB7AA41AA}" destId="{56FB1FCA-62BD-4B6C-97DC-908A8AB928A5}" srcOrd="10" destOrd="0" presId="urn:microsoft.com/office/officeart/2005/8/layout/cycle7"/>
    <dgm:cxn modelId="{635FFD47-5F78-4F9A-AD74-375B334D01CC}" type="presParOf" srcId="{0105195E-F20A-4861-A569-552CB7AA41AA}" destId="{8C2D6309-F719-4A27-81B8-C144FACEC878}" srcOrd="11" destOrd="0" presId="urn:microsoft.com/office/officeart/2005/8/layout/cycle7"/>
    <dgm:cxn modelId="{4644CF22-E1E0-4282-8538-FBBBD5F83EEF}" type="presParOf" srcId="{8C2D6309-F719-4A27-81B8-C144FACEC878}" destId="{DFE7FCBE-281A-42DA-978B-3051CF7FD92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9E1908F-82F9-475A-8007-65A955F0F1B9}" type="doc">
      <dgm:prSet loTypeId="urn:microsoft.com/office/officeart/2005/8/layout/arrow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FBF86DE-F82D-48A7-BAFD-672BBAE755F2}">
      <dgm:prSet phldrT="[Текст]"/>
      <dgm:spPr/>
      <dgm:t>
        <a:bodyPr/>
        <a:lstStyle/>
        <a:p>
          <a:r>
            <a:rPr lang="uk-UA" dirty="0" smtClean="0"/>
            <a:t>Нормативними документами Міністерства охорони здоров’я України</a:t>
          </a:r>
          <a:endParaRPr lang="ru-RU" dirty="0"/>
        </a:p>
      </dgm:t>
    </dgm:pt>
    <dgm:pt modelId="{7FDBE60A-39C7-4478-933F-B3A185A3FF06}" type="parTrans" cxnId="{77D2AE89-30BC-45B9-BF9E-784598A63B57}">
      <dgm:prSet/>
      <dgm:spPr/>
      <dgm:t>
        <a:bodyPr/>
        <a:lstStyle/>
        <a:p>
          <a:endParaRPr lang="ru-RU"/>
        </a:p>
      </dgm:t>
    </dgm:pt>
    <dgm:pt modelId="{3FFB797D-35D0-48FC-9951-C2042D74DAAB}" type="sibTrans" cxnId="{77D2AE89-30BC-45B9-BF9E-784598A63B57}">
      <dgm:prSet/>
      <dgm:spPr/>
      <dgm:t>
        <a:bodyPr/>
        <a:lstStyle/>
        <a:p>
          <a:endParaRPr lang="ru-RU"/>
        </a:p>
      </dgm:t>
    </dgm:pt>
    <dgm:pt modelId="{787184ED-B299-4015-8484-14107B01F0EA}">
      <dgm:prSet phldrT="[Текст]"/>
      <dgm:spPr/>
      <dgm:t>
        <a:bodyPr/>
        <a:lstStyle/>
        <a:p>
          <a:r>
            <a:rPr lang="uk-UA" dirty="0" smtClean="0"/>
            <a:t>Місцевих органів влади щодо здійснення протиепідемічних заходів</a:t>
          </a:r>
          <a:endParaRPr lang="ru-RU" dirty="0"/>
        </a:p>
      </dgm:t>
    </dgm:pt>
    <dgm:pt modelId="{6F3556A9-016A-4A56-AC6B-EFB2A86BAD58}" type="parTrans" cxnId="{BC983EB2-F882-4377-A540-341199DCE7CD}">
      <dgm:prSet/>
      <dgm:spPr/>
      <dgm:t>
        <a:bodyPr/>
        <a:lstStyle/>
        <a:p>
          <a:endParaRPr lang="ru-RU"/>
        </a:p>
      </dgm:t>
    </dgm:pt>
    <dgm:pt modelId="{F2732773-BC54-40EE-A26C-AD1DFECB71DA}" type="sibTrans" cxnId="{BC983EB2-F882-4377-A540-341199DCE7CD}">
      <dgm:prSet/>
      <dgm:spPr/>
      <dgm:t>
        <a:bodyPr/>
        <a:lstStyle/>
        <a:p>
          <a:endParaRPr lang="ru-RU"/>
        </a:p>
      </dgm:t>
    </dgm:pt>
    <dgm:pt modelId="{C075684A-0EB1-4779-BFF9-C0290CA38604}" type="pres">
      <dgm:prSet presAssocID="{69E1908F-82F9-475A-8007-65A955F0F1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85B746-2E8A-4724-9488-9F20BA3F8627}" type="pres">
      <dgm:prSet presAssocID="{EFBF86DE-F82D-48A7-BAFD-672BBAE755F2}" presName="upArrow" presStyleLbl="node1" presStyleIdx="0" presStyleCnt="2"/>
      <dgm:spPr/>
    </dgm:pt>
    <dgm:pt modelId="{DD88377F-E6E3-42E8-BA66-4AF49F640C7D}" type="pres">
      <dgm:prSet presAssocID="{EFBF86DE-F82D-48A7-BAFD-672BBAE755F2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898DE-0A1E-4FDE-903B-9F1021DF2517}" type="pres">
      <dgm:prSet presAssocID="{787184ED-B299-4015-8484-14107B01F0EA}" presName="downArrow" presStyleLbl="node1" presStyleIdx="1" presStyleCnt="2"/>
      <dgm:spPr/>
    </dgm:pt>
    <dgm:pt modelId="{01813FD9-F9EC-492E-92CC-9E809EB60D01}" type="pres">
      <dgm:prSet presAssocID="{787184ED-B299-4015-8484-14107B01F0EA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D2AE89-30BC-45B9-BF9E-784598A63B57}" srcId="{69E1908F-82F9-475A-8007-65A955F0F1B9}" destId="{EFBF86DE-F82D-48A7-BAFD-672BBAE755F2}" srcOrd="0" destOrd="0" parTransId="{7FDBE60A-39C7-4478-933F-B3A185A3FF06}" sibTransId="{3FFB797D-35D0-48FC-9951-C2042D74DAAB}"/>
    <dgm:cxn modelId="{BC983EB2-F882-4377-A540-341199DCE7CD}" srcId="{69E1908F-82F9-475A-8007-65A955F0F1B9}" destId="{787184ED-B299-4015-8484-14107B01F0EA}" srcOrd="1" destOrd="0" parTransId="{6F3556A9-016A-4A56-AC6B-EFB2A86BAD58}" sibTransId="{F2732773-BC54-40EE-A26C-AD1DFECB71DA}"/>
    <dgm:cxn modelId="{DFB3A5A7-A6DC-415F-AF75-B1B4D81AE87E}" type="presOf" srcId="{69E1908F-82F9-475A-8007-65A955F0F1B9}" destId="{C075684A-0EB1-4779-BFF9-C0290CA38604}" srcOrd="0" destOrd="0" presId="urn:microsoft.com/office/officeart/2005/8/layout/arrow4"/>
    <dgm:cxn modelId="{9751E944-D4AC-4DEB-801F-9E80445F4DED}" type="presOf" srcId="{787184ED-B299-4015-8484-14107B01F0EA}" destId="{01813FD9-F9EC-492E-92CC-9E809EB60D01}" srcOrd="0" destOrd="0" presId="urn:microsoft.com/office/officeart/2005/8/layout/arrow4"/>
    <dgm:cxn modelId="{2460BB80-CFA8-40DA-9C03-0DF9EFB7A400}" type="presOf" srcId="{EFBF86DE-F82D-48A7-BAFD-672BBAE755F2}" destId="{DD88377F-E6E3-42E8-BA66-4AF49F640C7D}" srcOrd="0" destOrd="0" presId="urn:microsoft.com/office/officeart/2005/8/layout/arrow4"/>
    <dgm:cxn modelId="{01260DEC-7A49-471A-8638-29FA07FD6C68}" type="presParOf" srcId="{C075684A-0EB1-4779-BFF9-C0290CA38604}" destId="{DD85B746-2E8A-4724-9488-9F20BA3F8627}" srcOrd="0" destOrd="0" presId="urn:microsoft.com/office/officeart/2005/8/layout/arrow4"/>
    <dgm:cxn modelId="{90766C0A-57BD-4633-8924-356B46AAB351}" type="presParOf" srcId="{C075684A-0EB1-4779-BFF9-C0290CA38604}" destId="{DD88377F-E6E3-42E8-BA66-4AF49F640C7D}" srcOrd="1" destOrd="0" presId="urn:microsoft.com/office/officeart/2005/8/layout/arrow4"/>
    <dgm:cxn modelId="{EB7543A7-FC39-4E37-A387-250463D6D8B8}" type="presParOf" srcId="{C075684A-0EB1-4779-BFF9-C0290CA38604}" destId="{3BD898DE-0A1E-4FDE-903B-9F1021DF2517}" srcOrd="2" destOrd="0" presId="urn:microsoft.com/office/officeart/2005/8/layout/arrow4"/>
    <dgm:cxn modelId="{F6BCF65A-5270-40BD-86A4-ABDC7587DB02}" type="presParOf" srcId="{C075684A-0EB1-4779-BFF9-C0290CA38604}" destId="{01813FD9-F9EC-492E-92CC-9E809EB60D0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8FF09B2-9CE8-40F7-9BD2-6E09C944BC2D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FFB5CCF-2B84-4293-B7C3-1E5FDB0FFFB4}">
      <dgm:prSet phldrT="[Текст]"/>
      <dgm:spPr/>
      <dgm:t>
        <a:bodyPr/>
        <a:lstStyle/>
        <a:p>
          <a:r>
            <a:rPr lang="uk-UA" dirty="0" smtClean="0"/>
            <a:t>Критичне мислення</a:t>
          </a:r>
          <a:endParaRPr lang="ru-RU" dirty="0"/>
        </a:p>
      </dgm:t>
    </dgm:pt>
    <dgm:pt modelId="{D32A99D5-2175-4ABB-B46B-312CA0ACC034}" type="parTrans" cxnId="{220C8C90-FB55-4D0C-ACE7-43ECB388A0EF}">
      <dgm:prSet/>
      <dgm:spPr/>
      <dgm:t>
        <a:bodyPr/>
        <a:lstStyle/>
        <a:p>
          <a:endParaRPr lang="ru-RU"/>
        </a:p>
      </dgm:t>
    </dgm:pt>
    <dgm:pt modelId="{3C4A142A-5957-48CF-B276-CA26E06950FD}" type="sibTrans" cxnId="{220C8C90-FB55-4D0C-ACE7-43ECB388A0EF}">
      <dgm:prSet/>
      <dgm:spPr/>
      <dgm:t>
        <a:bodyPr/>
        <a:lstStyle/>
        <a:p>
          <a:endParaRPr lang="ru-RU"/>
        </a:p>
      </dgm:t>
    </dgm:pt>
    <dgm:pt modelId="{0CF0469D-1462-4CA7-9A58-E4CFFCCB56F3}">
      <dgm:prSet phldrT="[Текст]"/>
      <dgm:spPr/>
      <dgm:t>
        <a:bodyPr/>
        <a:lstStyle/>
        <a:p>
          <a:r>
            <a:rPr lang="uk-UA" dirty="0" smtClean="0"/>
            <a:t>Інженерне мислення</a:t>
          </a:r>
          <a:endParaRPr lang="ru-RU" dirty="0"/>
        </a:p>
      </dgm:t>
    </dgm:pt>
    <dgm:pt modelId="{D01A034F-42B6-4A27-930A-49132CD94279}" type="parTrans" cxnId="{14F58490-C7F0-41E0-8597-B3D69F05EA30}">
      <dgm:prSet/>
      <dgm:spPr/>
      <dgm:t>
        <a:bodyPr/>
        <a:lstStyle/>
        <a:p>
          <a:endParaRPr lang="ru-RU"/>
        </a:p>
      </dgm:t>
    </dgm:pt>
    <dgm:pt modelId="{2CC18B3A-5BE1-4045-843D-52A3063F19A8}" type="sibTrans" cxnId="{14F58490-C7F0-41E0-8597-B3D69F05EA30}">
      <dgm:prSet/>
      <dgm:spPr/>
      <dgm:t>
        <a:bodyPr/>
        <a:lstStyle/>
        <a:p>
          <a:endParaRPr lang="ru-RU"/>
        </a:p>
      </dgm:t>
    </dgm:pt>
    <dgm:pt modelId="{37653B6E-C627-4115-96BF-C749555E6E61}">
      <dgm:prSet phldrT="[Текст]"/>
      <dgm:spPr/>
      <dgm:t>
        <a:bodyPr/>
        <a:lstStyle/>
        <a:p>
          <a:r>
            <a:rPr lang="uk-UA" dirty="0" smtClean="0"/>
            <a:t>Алгоритмічне мислення</a:t>
          </a:r>
          <a:endParaRPr lang="ru-RU" dirty="0"/>
        </a:p>
      </dgm:t>
    </dgm:pt>
    <dgm:pt modelId="{531FF64C-0456-4E10-96F1-B3913C18E221}" type="parTrans" cxnId="{3F16F374-803D-4309-A488-0C24579BC8B2}">
      <dgm:prSet/>
      <dgm:spPr/>
      <dgm:t>
        <a:bodyPr/>
        <a:lstStyle/>
        <a:p>
          <a:endParaRPr lang="ru-RU"/>
        </a:p>
      </dgm:t>
    </dgm:pt>
    <dgm:pt modelId="{96124CCE-58B5-4AC5-A96F-3A4308E2D461}" type="sibTrans" cxnId="{3F16F374-803D-4309-A488-0C24579BC8B2}">
      <dgm:prSet/>
      <dgm:spPr/>
      <dgm:t>
        <a:bodyPr/>
        <a:lstStyle/>
        <a:p>
          <a:endParaRPr lang="ru-RU"/>
        </a:p>
      </dgm:t>
    </dgm:pt>
    <dgm:pt modelId="{86291C01-1448-4551-8E17-ABA673F5EC91}">
      <dgm:prSet phldrT="[Текст]"/>
      <dgm:spPr/>
      <dgm:t>
        <a:bodyPr/>
        <a:lstStyle/>
        <a:p>
          <a:r>
            <a:rPr lang="uk-UA" dirty="0" smtClean="0"/>
            <a:t>Навички оброблення інформації</a:t>
          </a:r>
          <a:endParaRPr lang="ru-RU" dirty="0"/>
        </a:p>
      </dgm:t>
    </dgm:pt>
    <dgm:pt modelId="{1533227F-1436-4831-B50D-12C38B37774A}" type="parTrans" cxnId="{4C6CDD02-D329-4C6D-AFD8-2EBEC763B3B7}">
      <dgm:prSet/>
      <dgm:spPr/>
      <dgm:t>
        <a:bodyPr/>
        <a:lstStyle/>
        <a:p>
          <a:endParaRPr lang="ru-RU"/>
        </a:p>
      </dgm:t>
    </dgm:pt>
    <dgm:pt modelId="{57279217-0CD5-4690-8A03-4F7B8552A2AC}" type="sibTrans" cxnId="{4C6CDD02-D329-4C6D-AFD8-2EBEC763B3B7}">
      <dgm:prSet/>
      <dgm:spPr/>
      <dgm:t>
        <a:bodyPr/>
        <a:lstStyle/>
        <a:p>
          <a:endParaRPr lang="ru-RU"/>
        </a:p>
      </dgm:t>
    </dgm:pt>
    <dgm:pt modelId="{AD4D3D58-A84E-40E3-9CD6-83A9BC6A3896}">
      <dgm:prSet phldrT="[Текст]"/>
      <dgm:spPr/>
      <dgm:t>
        <a:bodyPr/>
        <a:lstStyle/>
        <a:p>
          <a:r>
            <a:rPr lang="uk-UA" dirty="0" smtClean="0"/>
            <a:t>Цифрова грамотність</a:t>
          </a:r>
          <a:endParaRPr lang="ru-RU" dirty="0"/>
        </a:p>
      </dgm:t>
    </dgm:pt>
    <dgm:pt modelId="{A1A85EF4-0348-4BD6-9314-43890EE05DCA}" type="parTrans" cxnId="{6A7F38DB-F527-49DD-8C0B-3A593ACDD2BC}">
      <dgm:prSet/>
      <dgm:spPr/>
      <dgm:t>
        <a:bodyPr/>
        <a:lstStyle/>
        <a:p>
          <a:endParaRPr lang="ru-RU"/>
        </a:p>
      </dgm:t>
    </dgm:pt>
    <dgm:pt modelId="{58D07B5F-DD30-41F3-93BD-4C30EAB9E896}" type="sibTrans" cxnId="{6A7F38DB-F527-49DD-8C0B-3A593ACDD2BC}">
      <dgm:prSet/>
      <dgm:spPr/>
      <dgm:t>
        <a:bodyPr/>
        <a:lstStyle/>
        <a:p>
          <a:endParaRPr lang="ru-RU"/>
        </a:p>
      </dgm:t>
    </dgm:pt>
    <dgm:pt modelId="{24C16EAA-BBAB-44B0-8FB4-B970223994ED}">
      <dgm:prSet phldrT="[Текст]"/>
      <dgm:spPr/>
      <dgm:t>
        <a:bodyPr/>
        <a:lstStyle/>
        <a:p>
          <a:r>
            <a:rPr lang="uk-UA" dirty="0" smtClean="0"/>
            <a:t>Навички аналізу даних</a:t>
          </a:r>
          <a:endParaRPr lang="ru-RU" dirty="0"/>
        </a:p>
      </dgm:t>
    </dgm:pt>
    <dgm:pt modelId="{38C46025-212A-4EA9-9E1B-7EC1C29B00DF}" type="parTrans" cxnId="{B1303AEB-FF5B-405A-AEE6-B79A17BC7F10}">
      <dgm:prSet/>
      <dgm:spPr/>
      <dgm:t>
        <a:bodyPr/>
        <a:lstStyle/>
        <a:p>
          <a:endParaRPr lang="ru-RU"/>
        </a:p>
      </dgm:t>
    </dgm:pt>
    <dgm:pt modelId="{72E2D6A3-EA0F-4D11-BB68-DBAEF6C57DF3}" type="sibTrans" cxnId="{B1303AEB-FF5B-405A-AEE6-B79A17BC7F10}">
      <dgm:prSet/>
      <dgm:spPr/>
      <dgm:t>
        <a:bodyPr/>
        <a:lstStyle/>
        <a:p>
          <a:endParaRPr lang="ru-RU"/>
        </a:p>
      </dgm:t>
    </dgm:pt>
    <dgm:pt modelId="{972626C9-A265-48B8-8D6C-01CE9C91E967}">
      <dgm:prSet phldrT="[Текст]"/>
      <dgm:spPr/>
      <dgm:t>
        <a:bodyPr/>
        <a:lstStyle/>
        <a:p>
          <a:r>
            <a:rPr lang="uk-UA" dirty="0" smtClean="0"/>
            <a:t>Креативні якості</a:t>
          </a:r>
          <a:endParaRPr lang="ru-RU" dirty="0"/>
        </a:p>
      </dgm:t>
    </dgm:pt>
    <dgm:pt modelId="{438BDBF5-1FEE-46BE-822C-3B678D1374B9}" type="parTrans" cxnId="{96E76078-238D-4565-936C-E033347AB8E9}">
      <dgm:prSet/>
      <dgm:spPr/>
      <dgm:t>
        <a:bodyPr/>
        <a:lstStyle/>
        <a:p>
          <a:endParaRPr lang="ru-RU"/>
        </a:p>
      </dgm:t>
    </dgm:pt>
    <dgm:pt modelId="{6B6B232B-FDEB-496C-B6B6-28191D64C835}" type="sibTrans" cxnId="{96E76078-238D-4565-936C-E033347AB8E9}">
      <dgm:prSet/>
      <dgm:spPr/>
      <dgm:t>
        <a:bodyPr/>
        <a:lstStyle/>
        <a:p>
          <a:endParaRPr lang="ru-RU"/>
        </a:p>
      </dgm:t>
    </dgm:pt>
    <dgm:pt modelId="{3D88450F-32F0-43FA-B789-F39AC5E46903}">
      <dgm:prSet phldrT="[Текст]"/>
      <dgm:spPr/>
      <dgm:t>
        <a:bodyPr/>
        <a:lstStyle/>
        <a:p>
          <a:r>
            <a:rPr lang="uk-UA" dirty="0" err="1" smtClean="0"/>
            <a:t>Інноваційність</a:t>
          </a:r>
          <a:endParaRPr lang="ru-RU" dirty="0"/>
        </a:p>
      </dgm:t>
    </dgm:pt>
    <dgm:pt modelId="{6797917D-C42F-41A6-92F8-56CEFC35B0A5}" type="parTrans" cxnId="{F426B88B-0F5E-4569-8ABD-2736BF444262}">
      <dgm:prSet/>
      <dgm:spPr/>
      <dgm:t>
        <a:bodyPr/>
        <a:lstStyle/>
        <a:p>
          <a:endParaRPr lang="ru-RU"/>
        </a:p>
      </dgm:t>
    </dgm:pt>
    <dgm:pt modelId="{CE2D6815-D355-4F05-8AF0-A947B5FF676F}" type="sibTrans" cxnId="{F426B88B-0F5E-4569-8ABD-2736BF444262}">
      <dgm:prSet/>
      <dgm:spPr/>
      <dgm:t>
        <a:bodyPr/>
        <a:lstStyle/>
        <a:p>
          <a:endParaRPr lang="ru-RU"/>
        </a:p>
      </dgm:t>
    </dgm:pt>
    <dgm:pt modelId="{E4C4D557-231B-4CF4-A253-93C4F40240A2}">
      <dgm:prSet phldrT="[Текст]"/>
      <dgm:spPr/>
      <dgm:t>
        <a:bodyPr/>
        <a:lstStyle/>
        <a:p>
          <a:r>
            <a:rPr lang="uk-UA" dirty="0" smtClean="0"/>
            <a:t>Навички комунікації</a:t>
          </a:r>
          <a:endParaRPr lang="ru-RU" dirty="0"/>
        </a:p>
      </dgm:t>
    </dgm:pt>
    <dgm:pt modelId="{42BF6D7D-88CE-4199-A69C-1D803B3467AE}" type="parTrans" cxnId="{8623ACF5-31FB-4549-8064-27BDFCCB9F7C}">
      <dgm:prSet/>
      <dgm:spPr/>
      <dgm:t>
        <a:bodyPr/>
        <a:lstStyle/>
        <a:p>
          <a:endParaRPr lang="ru-RU"/>
        </a:p>
      </dgm:t>
    </dgm:pt>
    <dgm:pt modelId="{ED7D2250-63EF-4329-BCB9-B3EA22DD5466}" type="sibTrans" cxnId="{8623ACF5-31FB-4549-8064-27BDFCCB9F7C}">
      <dgm:prSet/>
      <dgm:spPr/>
      <dgm:t>
        <a:bodyPr/>
        <a:lstStyle/>
        <a:p>
          <a:endParaRPr lang="ru-RU"/>
        </a:p>
      </dgm:t>
    </dgm:pt>
    <dgm:pt modelId="{4D50745B-379D-4605-B617-C5C1DB634B96}" type="pres">
      <dgm:prSet presAssocID="{78FF09B2-9CE8-40F7-9BD2-6E09C944BC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48A081-454D-4834-BA42-CD1FC5572855}" type="pres">
      <dgm:prSet presAssocID="{6FFB5CCF-2B84-4293-B7C3-1E5FDB0FFFB4}" presName="node" presStyleLbl="node1" presStyleIdx="0" presStyleCnt="9" custScaleX="200736" custScaleY="120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64B65-D313-4695-B0C6-8BF6CEC27569}" type="pres">
      <dgm:prSet presAssocID="{3C4A142A-5957-48CF-B276-CA26E06950FD}" presName="sibTrans" presStyleLbl="sibTrans2D1" presStyleIdx="0" presStyleCnt="9"/>
      <dgm:spPr/>
      <dgm:t>
        <a:bodyPr/>
        <a:lstStyle/>
        <a:p>
          <a:endParaRPr lang="ru-RU"/>
        </a:p>
      </dgm:t>
    </dgm:pt>
    <dgm:pt modelId="{2B5C5E24-375F-499E-88A2-8B988CB208F1}" type="pres">
      <dgm:prSet presAssocID="{3C4A142A-5957-48CF-B276-CA26E06950FD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4A4FA044-B1A6-4416-9DC7-B20A72C24483}" type="pres">
      <dgm:prSet presAssocID="{0CF0469D-1462-4CA7-9A58-E4CFFCCB56F3}" presName="node" presStyleLbl="node1" presStyleIdx="1" presStyleCnt="9" custScaleX="169710" custScaleY="107817" custRadScaleRad="142787" custRadScaleInc="95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5A261-169B-4EC6-A820-A82FC148B5E4}" type="pres">
      <dgm:prSet presAssocID="{2CC18B3A-5BE1-4045-843D-52A3063F19A8}" presName="sibTrans" presStyleLbl="sibTrans2D1" presStyleIdx="1" presStyleCnt="9"/>
      <dgm:spPr/>
      <dgm:t>
        <a:bodyPr/>
        <a:lstStyle/>
        <a:p>
          <a:endParaRPr lang="ru-RU"/>
        </a:p>
      </dgm:t>
    </dgm:pt>
    <dgm:pt modelId="{B7EDD8AF-C917-4090-A583-53368058D224}" type="pres">
      <dgm:prSet presAssocID="{2CC18B3A-5BE1-4045-843D-52A3063F19A8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6DE4B888-8EF3-4807-9C52-3E9D13879E43}" type="pres">
      <dgm:prSet presAssocID="{37653B6E-C627-4115-96BF-C749555E6E61}" presName="node" presStyleLbl="node1" presStyleIdx="2" presStyleCnt="9" custScaleX="237151" custScaleY="97396" custRadScaleRad="158057" custRadScaleInc="24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EE331-8C64-46B7-879B-E9F5777EE99A}" type="pres">
      <dgm:prSet presAssocID="{96124CCE-58B5-4AC5-A96F-3A4308E2D461}" presName="sibTrans" presStyleLbl="sibTrans2D1" presStyleIdx="2" presStyleCnt="9"/>
      <dgm:spPr/>
      <dgm:t>
        <a:bodyPr/>
        <a:lstStyle/>
        <a:p>
          <a:endParaRPr lang="ru-RU"/>
        </a:p>
      </dgm:t>
    </dgm:pt>
    <dgm:pt modelId="{2E12B215-7D45-49A1-A64A-59017DF8725E}" type="pres">
      <dgm:prSet presAssocID="{96124CCE-58B5-4AC5-A96F-3A4308E2D461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4B01988B-BB8B-4DEA-A4F8-9CFEF2C67CA5}" type="pres">
      <dgm:prSet presAssocID="{86291C01-1448-4551-8E17-ABA673F5EC91}" presName="node" presStyleLbl="node1" presStyleIdx="3" presStyleCnt="9" custScaleX="227645" custScaleY="96219" custRadScaleRad="172770" custRadScaleInc="-52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B5488-5FF1-44EC-AC21-FFEBBB1C4F85}" type="pres">
      <dgm:prSet presAssocID="{57279217-0CD5-4690-8A03-4F7B8552A2AC}" presName="sibTrans" presStyleLbl="sibTrans2D1" presStyleIdx="3" presStyleCnt="9"/>
      <dgm:spPr/>
      <dgm:t>
        <a:bodyPr/>
        <a:lstStyle/>
        <a:p>
          <a:endParaRPr lang="ru-RU"/>
        </a:p>
      </dgm:t>
    </dgm:pt>
    <dgm:pt modelId="{3E21F76D-7B9B-496E-994C-3D5ECA6DFCEE}" type="pres">
      <dgm:prSet presAssocID="{57279217-0CD5-4690-8A03-4F7B8552A2AC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55600B9F-9372-420F-8E9E-67A3202AA397}" type="pres">
      <dgm:prSet presAssocID="{24C16EAA-BBAB-44B0-8FB4-B970223994ED}" presName="node" presStyleLbl="node1" presStyleIdx="4" presStyleCnt="9" custScaleX="198538" custScaleY="104753" custRadScaleRad="126658" custRadScaleInc="-76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7C958-1AB6-4C63-B22B-E3188F1EC3B0}" type="pres">
      <dgm:prSet presAssocID="{72E2D6A3-EA0F-4D11-BB68-DBAEF6C57DF3}" presName="sibTrans" presStyleLbl="sibTrans2D1" presStyleIdx="4" presStyleCnt="9"/>
      <dgm:spPr/>
      <dgm:t>
        <a:bodyPr/>
        <a:lstStyle/>
        <a:p>
          <a:endParaRPr lang="ru-RU"/>
        </a:p>
      </dgm:t>
    </dgm:pt>
    <dgm:pt modelId="{7DD74981-5821-4533-8159-6C1DE3FD4701}" type="pres">
      <dgm:prSet presAssocID="{72E2D6A3-EA0F-4D11-BB68-DBAEF6C57DF3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DC915089-89B9-4D29-B14E-04638921A507}" type="pres">
      <dgm:prSet presAssocID="{AD4D3D58-A84E-40E3-9CD6-83A9BC6A3896}" presName="node" presStyleLbl="node1" presStyleIdx="5" presStyleCnt="9" custScaleX="182872" custScaleY="129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E45B4-CE6B-46E4-9781-B6E94511FB70}" type="pres">
      <dgm:prSet presAssocID="{58D07B5F-DD30-41F3-93BD-4C30EAB9E896}" presName="sibTrans" presStyleLbl="sibTrans2D1" presStyleIdx="5" presStyleCnt="9"/>
      <dgm:spPr/>
      <dgm:t>
        <a:bodyPr/>
        <a:lstStyle/>
        <a:p>
          <a:endParaRPr lang="ru-RU"/>
        </a:p>
      </dgm:t>
    </dgm:pt>
    <dgm:pt modelId="{D56110DB-8D0A-4CA1-8C57-88F18EE32C9C}" type="pres">
      <dgm:prSet presAssocID="{58D07B5F-DD30-41F3-93BD-4C30EAB9E896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900EB23C-95D6-46C2-B282-49E7609F7C6B}" type="pres">
      <dgm:prSet presAssocID="{972626C9-A265-48B8-8D6C-01CE9C91E967}" presName="node" presStyleLbl="node1" presStyleIdx="6" presStyleCnt="9" custScaleX="232161" custScaleY="128967" custRadScaleRad="156559" custRadScaleInc="21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2CAD8-F8CB-4456-91B9-9E34BC949B14}" type="pres">
      <dgm:prSet presAssocID="{6B6B232B-FDEB-496C-B6B6-28191D64C835}" presName="sibTrans" presStyleLbl="sibTrans2D1" presStyleIdx="6" presStyleCnt="9"/>
      <dgm:spPr/>
      <dgm:t>
        <a:bodyPr/>
        <a:lstStyle/>
        <a:p>
          <a:endParaRPr lang="ru-RU"/>
        </a:p>
      </dgm:t>
    </dgm:pt>
    <dgm:pt modelId="{81C45294-43F4-4E0D-B3E3-224B5CDD40DF}" type="pres">
      <dgm:prSet presAssocID="{6B6B232B-FDEB-496C-B6B6-28191D64C835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9CF54B23-45B7-413B-A1B1-E5A7D54E2FC2}" type="pres">
      <dgm:prSet presAssocID="{3D88450F-32F0-43FA-B789-F39AC5E46903}" presName="node" presStyleLbl="node1" presStyleIdx="7" presStyleCnt="9" custScaleX="200365" custScaleY="117462" custRadScaleRad="153317" custRadScaleInc="-22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D75F1-E275-4C70-8725-718171A42A84}" type="pres">
      <dgm:prSet presAssocID="{CE2D6815-D355-4F05-8AF0-A947B5FF676F}" presName="sibTrans" presStyleLbl="sibTrans2D1" presStyleIdx="7" presStyleCnt="9"/>
      <dgm:spPr/>
      <dgm:t>
        <a:bodyPr/>
        <a:lstStyle/>
        <a:p>
          <a:endParaRPr lang="ru-RU"/>
        </a:p>
      </dgm:t>
    </dgm:pt>
    <dgm:pt modelId="{491D3F42-938B-4379-BC21-F07BC2AC3E98}" type="pres">
      <dgm:prSet presAssocID="{CE2D6815-D355-4F05-8AF0-A947B5FF676F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72CEE3DF-942F-465C-9C75-0EBD028B842D}" type="pres">
      <dgm:prSet presAssocID="{E4C4D557-231B-4CF4-A253-93C4F40240A2}" presName="node" presStyleLbl="node1" presStyleIdx="8" presStyleCnt="9" custScaleX="219892" custScaleY="104825" custRadScaleRad="139310" custRadScaleInc="-88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298F3-3738-4D77-AC29-DE669DE34C70}" type="pres">
      <dgm:prSet presAssocID="{ED7D2250-63EF-4329-BCB9-B3EA22DD5466}" presName="sibTrans" presStyleLbl="sibTrans2D1" presStyleIdx="8" presStyleCnt="9"/>
      <dgm:spPr/>
      <dgm:t>
        <a:bodyPr/>
        <a:lstStyle/>
        <a:p>
          <a:endParaRPr lang="ru-RU"/>
        </a:p>
      </dgm:t>
    </dgm:pt>
    <dgm:pt modelId="{A3556866-A6A3-442D-9998-94E2AE28ECC9}" type="pres">
      <dgm:prSet presAssocID="{ED7D2250-63EF-4329-BCB9-B3EA22DD5466}" presName="connectorText" presStyleLbl="sibTrans2D1" presStyleIdx="8" presStyleCnt="9"/>
      <dgm:spPr/>
      <dgm:t>
        <a:bodyPr/>
        <a:lstStyle/>
        <a:p>
          <a:endParaRPr lang="ru-RU"/>
        </a:p>
      </dgm:t>
    </dgm:pt>
  </dgm:ptLst>
  <dgm:cxnLst>
    <dgm:cxn modelId="{8C1B73CD-1C9C-4C26-980F-3E8B209F4E3A}" type="presOf" srcId="{CE2D6815-D355-4F05-8AF0-A947B5FF676F}" destId="{491D3F42-938B-4379-BC21-F07BC2AC3E98}" srcOrd="1" destOrd="0" presId="urn:microsoft.com/office/officeart/2005/8/layout/cycle2"/>
    <dgm:cxn modelId="{6E45C899-0B7B-474A-926A-35755E86AEDF}" type="presOf" srcId="{72E2D6A3-EA0F-4D11-BB68-DBAEF6C57DF3}" destId="{7DD74981-5821-4533-8159-6C1DE3FD4701}" srcOrd="1" destOrd="0" presId="urn:microsoft.com/office/officeart/2005/8/layout/cycle2"/>
    <dgm:cxn modelId="{B1303AEB-FF5B-405A-AEE6-B79A17BC7F10}" srcId="{78FF09B2-9CE8-40F7-9BD2-6E09C944BC2D}" destId="{24C16EAA-BBAB-44B0-8FB4-B970223994ED}" srcOrd="4" destOrd="0" parTransId="{38C46025-212A-4EA9-9E1B-7EC1C29B00DF}" sibTransId="{72E2D6A3-EA0F-4D11-BB68-DBAEF6C57DF3}"/>
    <dgm:cxn modelId="{220C8C90-FB55-4D0C-ACE7-43ECB388A0EF}" srcId="{78FF09B2-9CE8-40F7-9BD2-6E09C944BC2D}" destId="{6FFB5CCF-2B84-4293-B7C3-1E5FDB0FFFB4}" srcOrd="0" destOrd="0" parTransId="{D32A99D5-2175-4ABB-B46B-312CA0ACC034}" sibTransId="{3C4A142A-5957-48CF-B276-CA26E06950FD}"/>
    <dgm:cxn modelId="{B9123BF8-9B2E-4D84-9EF2-B687B6941082}" type="presOf" srcId="{0CF0469D-1462-4CA7-9A58-E4CFFCCB56F3}" destId="{4A4FA044-B1A6-4416-9DC7-B20A72C24483}" srcOrd="0" destOrd="0" presId="urn:microsoft.com/office/officeart/2005/8/layout/cycle2"/>
    <dgm:cxn modelId="{96E76078-238D-4565-936C-E033347AB8E9}" srcId="{78FF09B2-9CE8-40F7-9BD2-6E09C944BC2D}" destId="{972626C9-A265-48B8-8D6C-01CE9C91E967}" srcOrd="6" destOrd="0" parTransId="{438BDBF5-1FEE-46BE-822C-3B678D1374B9}" sibTransId="{6B6B232B-FDEB-496C-B6B6-28191D64C835}"/>
    <dgm:cxn modelId="{08AF2582-88F0-4545-AFFB-5CD15FFCD3FE}" type="presOf" srcId="{86291C01-1448-4551-8E17-ABA673F5EC91}" destId="{4B01988B-BB8B-4DEA-A4F8-9CFEF2C67CA5}" srcOrd="0" destOrd="0" presId="urn:microsoft.com/office/officeart/2005/8/layout/cycle2"/>
    <dgm:cxn modelId="{3F16F374-803D-4309-A488-0C24579BC8B2}" srcId="{78FF09B2-9CE8-40F7-9BD2-6E09C944BC2D}" destId="{37653B6E-C627-4115-96BF-C749555E6E61}" srcOrd="2" destOrd="0" parTransId="{531FF64C-0456-4E10-96F1-B3913C18E221}" sibTransId="{96124CCE-58B5-4AC5-A96F-3A4308E2D461}"/>
    <dgm:cxn modelId="{450F6975-2AD0-40D0-9C29-F803DE8504FF}" type="presOf" srcId="{6FFB5CCF-2B84-4293-B7C3-1E5FDB0FFFB4}" destId="{1148A081-454D-4834-BA42-CD1FC5572855}" srcOrd="0" destOrd="0" presId="urn:microsoft.com/office/officeart/2005/8/layout/cycle2"/>
    <dgm:cxn modelId="{B6F62084-81AC-400E-9B99-2B8322A007A3}" type="presOf" srcId="{37653B6E-C627-4115-96BF-C749555E6E61}" destId="{6DE4B888-8EF3-4807-9C52-3E9D13879E43}" srcOrd="0" destOrd="0" presId="urn:microsoft.com/office/officeart/2005/8/layout/cycle2"/>
    <dgm:cxn modelId="{4B4566EF-FCB2-4D57-BBDA-985D46F5D779}" type="presOf" srcId="{6B6B232B-FDEB-496C-B6B6-28191D64C835}" destId="{81C45294-43F4-4E0D-B3E3-224B5CDD40DF}" srcOrd="1" destOrd="0" presId="urn:microsoft.com/office/officeart/2005/8/layout/cycle2"/>
    <dgm:cxn modelId="{F426B88B-0F5E-4569-8ABD-2736BF444262}" srcId="{78FF09B2-9CE8-40F7-9BD2-6E09C944BC2D}" destId="{3D88450F-32F0-43FA-B789-F39AC5E46903}" srcOrd="7" destOrd="0" parTransId="{6797917D-C42F-41A6-92F8-56CEFC35B0A5}" sibTransId="{CE2D6815-D355-4F05-8AF0-A947B5FF676F}"/>
    <dgm:cxn modelId="{813E0E87-0BBE-4080-84D9-2822D57190A3}" type="presOf" srcId="{96124CCE-58B5-4AC5-A96F-3A4308E2D461}" destId="{2E12B215-7D45-49A1-A64A-59017DF8725E}" srcOrd="1" destOrd="0" presId="urn:microsoft.com/office/officeart/2005/8/layout/cycle2"/>
    <dgm:cxn modelId="{4A757363-A15A-426B-A2C6-7B03F1E13575}" type="presOf" srcId="{972626C9-A265-48B8-8D6C-01CE9C91E967}" destId="{900EB23C-95D6-46C2-B282-49E7609F7C6B}" srcOrd="0" destOrd="0" presId="urn:microsoft.com/office/officeart/2005/8/layout/cycle2"/>
    <dgm:cxn modelId="{AE3DD725-25E3-4883-B7F3-0F4A620FA843}" type="presOf" srcId="{AD4D3D58-A84E-40E3-9CD6-83A9BC6A3896}" destId="{DC915089-89B9-4D29-B14E-04638921A507}" srcOrd="0" destOrd="0" presId="urn:microsoft.com/office/officeart/2005/8/layout/cycle2"/>
    <dgm:cxn modelId="{CC160086-831E-4A89-944E-E12266285EB8}" type="presOf" srcId="{58D07B5F-DD30-41F3-93BD-4C30EAB9E896}" destId="{6B9E45B4-CE6B-46E4-9781-B6E94511FB70}" srcOrd="0" destOrd="0" presId="urn:microsoft.com/office/officeart/2005/8/layout/cycle2"/>
    <dgm:cxn modelId="{ACC48A08-A5C8-4B0C-BC73-382913BCFEF4}" type="presOf" srcId="{57279217-0CD5-4690-8A03-4F7B8552A2AC}" destId="{9A1B5488-5FF1-44EC-AC21-FFEBBB1C4F85}" srcOrd="0" destOrd="0" presId="urn:microsoft.com/office/officeart/2005/8/layout/cycle2"/>
    <dgm:cxn modelId="{241A87E4-C8C9-4E27-A8A9-7DC7FCB3AA5E}" type="presOf" srcId="{3D88450F-32F0-43FA-B789-F39AC5E46903}" destId="{9CF54B23-45B7-413B-A1B1-E5A7D54E2FC2}" srcOrd="0" destOrd="0" presId="urn:microsoft.com/office/officeart/2005/8/layout/cycle2"/>
    <dgm:cxn modelId="{243B8474-5594-4748-B952-875038DD7A92}" type="presOf" srcId="{2CC18B3A-5BE1-4045-843D-52A3063F19A8}" destId="{B7EDD8AF-C917-4090-A583-53368058D224}" srcOrd="1" destOrd="0" presId="urn:microsoft.com/office/officeart/2005/8/layout/cycle2"/>
    <dgm:cxn modelId="{354ACE16-F34F-47B1-90F1-53AD6BD4C5D2}" type="presOf" srcId="{6B6B232B-FDEB-496C-B6B6-28191D64C835}" destId="{7152CAD8-F8CB-4456-91B9-9E34BC949B14}" srcOrd="0" destOrd="0" presId="urn:microsoft.com/office/officeart/2005/8/layout/cycle2"/>
    <dgm:cxn modelId="{B6F77E4D-436C-4037-A0BF-9B8E9DFAE635}" type="presOf" srcId="{24C16EAA-BBAB-44B0-8FB4-B970223994ED}" destId="{55600B9F-9372-420F-8E9E-67A3202AA397}" srcOrd="0" destOrd="0" presId="urn:microsoft.com/office/officeart/2005/8/layout/cycle2"/>
    <dgm:cxn modelId="{1C043AEE-C683-4B0A-AF39-FC8203C1A0D5}" type="presOf" srcId="{ED7D2250-63EF-4329-BCB9-B3EA22DD5466}" destId="{A3556866-A6A3-442D-9998-94E2AE28ECC9}" srcOrd="1" destOrd="0" presId="urn:microsoft.com/office/officeart/2005/8/layout/cycle2"/>
    <dgm:cxn modelId="{4C6CDD02-D329-4C6D-AFD8-2EBEC763B3B7}" srcId="{78FF09B2-9CE8-40F7-9BD2-6E09C944BC2D}" destId="{86291C01-1448-4551-8E17-ABA673F5EC91}" srcOrd="3" destOrd="0" parTransId="{1533227F-1436-4831-B50D-12C38B37774A}" sibTransId="{57279217-0CD5-4690-8A03-4F7B8552A2AC}"/>
    <dgm:cxn modelId="{8623ACF5-31FB-4549-8064-27BDFCCB9F7C}" srcId="{78FF09B2-9CE8-40F7-9BD2-6E09C944BC2D}" destId="{E4C4D557-231B-4CF4-A253-93C4F40240A2}" srcOrd="8" destOrd="0" parTransId="{42BF6D7D-88CE-4199-A69C-1D803B3467AE}" sibTransId="{ED7D2250-63EF-4329-BCB9-B3EA22DD5466}"/>
    <dgm:cxn modelId="{14F58490-C7F0-41E0-8597-B3D69F05EA30}" srcId="{78FF09B2-9CE8-40F7-9BD2-6E09C944BC2D}" destId="{0CF0469D-1462-4CA7-9A58-E4CFFCCB56F3}" srcOrd="1" destOrd="0" parTransId="{D01A034F-42B6-4A27-930A-49132CD94279}" sibTransId="{2CC18B3A-5BE1-4045-843D-52A3063F19A8}"/>
    <dgm:cxn modelId="{75A93EAB-9F4C-44E0-AB08-C9D2E8152E37}" type="presOf" srcId="{2CC18B3A-5BE1-4045-843D-52A3063F19A8}" destId="{5E75A261-169B-4EC6-A820-A82FC148B5E4}" srcOrd="0" destOrd="0" presId="urn:microsoft.com/office/officeart/2005/8/layout/cycle2"/>
    <dgm:cxn modelId="{0EC24B2C-1E1E-4BE1-8A9B-C26C16653B26}" type="presOf" srcId="{58D07B5F-DD30-41F3-93BD-4C30EAB9E896}" destId="{D56110DB-8D0A-4CA1-8C57-88F18EE32C9C}" srcOrd="1" destOrd="0" presId="urn:microsoft.com/office/officeart/2005/8/layout/cycle2"/>
    <dgm:cxn modelId="{783AED79-550E-4AAD-A8DD-2E248D5C2D17}" type="presOf" srcId="{72E2D6A3-EA0F-4D11-BB68-DBAEF6C57DF3}" destId="{FA17C958-1AB6-4C63-B22B-E3188F1EC3B0}" srcOrd="0" destOrd="0" presId="urn:microsoft.com/office/officeart/2005/8/layout/cycle2"/>
    <dgm:cxn modelId="{E45C3407-0D98-4B92-9358-B839A4A0AB2D}" type="presOf" srcId="{96124CCE-58B5-4AC5-A96F-3A4308E2D461}" destId="{B03EE331-8C64-46B7-879B-E9F5777EE99A}" srcOrd="0" destOrd="0" presId="urn:microsoft.com/office/officeart/2005/8/layout/cycle2"/>
    <dgm:cxn modelId="{5E323228-9B4D-4FB1-B03D-3AD3527390E8}" type="presOf" srcId="{78FF09B2-9CE8-40F7-9BD2-6E09C944BC2D}" destId="{4D50745B-379D-4605-B617-C5C1DB634B96}" srcOrd="0" destOrd="0" presId="urn:microsoft.com/office/officeart/2005/8/layout/cycle2"/>
    <dgm:cxn modelId="{16AA3EDE-98A7-49B3-9C2F-FA256F96A9E3}" type="presOf" srcId="{E4C4D557-231B-4CF4-A253-93C4F40240A2}" destId="{72CEE3DF-942F-465C-9C75-0EBD028B842D}" srcOrd="0" destOrd="0" presId="urn:microsoft.com/office/officeart/2005/8/layout/cycle2"/>
    <dgm:cxn modelId="{50BD8899-D2E5-4B06-8685-22C52B163B19}" type="presOf" srcId="{3C4A142A-5957-48CF-B276-CA26E06950FD}" destId="{2B5C5E24-375F-499E-88A2-8B988CB208F1}" srcOrd="1" destOrd="0" presId="urn:microsoft.com/office/officeart/2005/8/layout/cycle2"/>
    <dgm:cxn modelId="{7DF44959-6843-4E36-8BF3-F63C8DEED55F}" type="presOf" srcId="{57279217-0CD5-4690-8A03-4F7B8552A2AC}" destId="{3E21F76D-7B9B-496E-994C-3D5ECA6DFCEE}" srcOrd="1" destOrd="0" presId="urn:microsoft.com/office/officeart/2005/8/layout/cycle2"/>
    <dgm:cxn modelId="{0F4C07E3-CAB7-40ED-BB94-2D8EC4939F4A}" type="presOf" srcId="{3C4A142A-5957-48CF-B276-CA26E06950FD}" destId="{11464B65-D313-4695-B0C6-8BF6CEC27569}" srcOrd="0" destOrd="0" presId="urn:microsoft.com/office/officeart/2005/8/layout/cycle2"/>
    <dgm:cxn modelId="{E322972B-1AD8-4988-98AC-A006AD1869AC}" type="presOf" srcId="{CE2D6815-D355-4F05-8AF0-A947B5FF676F}" destId="{F7DD75F1-E275-4C70-8725-718171A42A84}" srcOrd="0" destOrd="0" presId="urn:microsoft.com/office/officeart/2005/8/layout/cycle2"/>
    <dgm:cxn modelId="{6A7F38DB-F527-49DD-8C0B-3A593ACDD2BC}" srcId="{78FF09B2-9CE8-40F7-9BD2-6E09C944BC2D}" destId="{AD4D3D58-A84E-40E3-9CD6-83A9BC6A3896}" srcOrd="5" destOrd="0" parTransId="{A1A85EF4-0348-4BD6-9314-43890EE05DCA}" sibTransId="{58D07B5F-DD30-41F3-93BD-4C30EAB9E896}"/>
    <dgm:cxn modelId="{232939DD-DC96-448A-B882-CF9384615FD0}" type="presOf" srcId="{ED7D2250-63EF-4329-BCB9-B3EA22DD5466}" destId="{A65298F3-3738-4D77-AC29-DE669DE34C70}" srcOrd="0" destOrd="0" presId="urn:microsoft.com/office/officeart/2005/8/layout/cycle2"/>
    <dgm:cxn modelId="{29143F53-6B1E-4B82-85E8-79F2B77B5CE6}" type="presParOf" srcId="{4D50745B-379D-4605-B617-C5C1DB634B96}" destId="{1148A081-454D-4834-BA42-CD1FC5572855}" srcOrd="0" destOrd="0" presId="urn:microsoft.com/office/officeart/2005/8/layout/cycle2"/>
    <dgm:cxn modelId="{50332E45-D8F4-402F-AB75-DC1EFD5EF6A8}" type="presParOf" srcId="{4D50745B-379D-4605-B617-C5C1DB634B96}" destId="{11464B65-D313-4695-B0C6-8BF6CEC27569}" srcOrd="1" destOrd="0" presId="urn:microsoft.com/office/officeart/2005/8/layout/cycle2"/>
    <dgm:cxn modelId="{2162CFD7-D857-4C9B-B40F-2574B7869F71}" type="presParOf" srcId="{11464B65-D313-4695-B0C6-8BF6CEC27569}" destId="{2B5C5E24-375F-499E-88A2-8B988CB208F1}" srcOrd="0" destOrd="0" presId="urn:microsoft.com/office/officeart/2005/8/layout/cycle2"/>
    <dgm:cxn modelId="{639C8788-9E7D-449A-A3CA-7311B054ABFE}" type="presParOf" srcId="{4D50745B-379D-4605-B617-C5C1DB634B96}" destId="{4A4FA044-B1A6-4416-9DC7-B20A72C24483}" srcOrd="2" destOrd="0" presId="urn:microsoft.com/office/officeart/2005/8/layout/cycle2"/>
    <dgm:cxn modelId="{A144BA9F-72D6-40BF-8C3D-621D11869CE9}" type="presParOf" srcId="{4D50745B-379D-4605-B617-C5C1DB634B96}" destId="{5E75A261-169B-4EC6-A820-A82FC148B5E4}" srcOrd="3" destOrd="0" presId="urn:microsoft.com/office/officeart/2005/8/layout/cycle2"/>
    <dgm:cxn modelId="{5197EDE2-58DB-4D25-8010-7EE58B11B8D4}" type="presParOf" srcId="{5E75A261-169B-4EC6-A820-A82FC148B5E4}" destId="{B7EDD8AF-C917-4090-A583-53368058D224}" srcOrd="0" destOrd="0" presId="urn:microsoft.com/office/officeart/2005/8/layout/cycle2"/>
    <dgm:cxn modelId="{4FC37EC8-E776-4156-858B-9EAD93377609}" type="presParOf" srcId="{4D50745B-379D-4605-B617-C5C1DB634B96}" destId="{6DE4B888-8EF3-4807-9C52-3E9D13879E43}" srcOrd="4" destOrd="0" presId="urn:microsoft.com/office/officeart/2005/8/layout/cycle2"/>
    <dgm:cxn modelId="{DA623B79-EB0D-4DC1-8EDD-18303E2EBB0D}" type="presParOf" srcId="{4D50745B-379D-4605-B617-C5C1DB634B96}" destId="{B03EE331-8C64-46B7-879B-E9F5777EE99A}" srcOrd="5" destOrd="0" presId="urn:microsoft.com/office/officeart/2005/8/layout/cycle2"/>
    <dgm:cxn modelId="{A57977E9-4437-452A-A80D-FDEA10411628}" type="presParOf" srcId="{B03EE331-8C64-46B7-879B-E9F5777EE99A}" destId="{2E12B215-7D45-49A1-A64A-59017DF8725E}" srcOrd="0" destOrd="0" presId="urn:microsoft.com/office/officeart/2005/8/layout/cycle2"/>
    <dgm:cxn modelId="{E5B20F7A-E03A-4949-9E51-EE2110546221}" type="presParOf" srcId="{4D50745B-379D-4605-B617-C5C1DB634B96}" destId="{4B01988B-BB8B-4DEA-A4F8-9CFEF2C67CA5}" srcOrd="6" destOrd="0" presId="urn:microsoft.com/office/officeart/2005/8/layout/cycle2"/>
    <dgm:cxn modelId="{191F6B8A-9DA1-415F-83C1-DC65F36A76C7}" type="presParOf" srcId="{4D50745B-379D-4605-B617-C5C1DB634B96}" destId="{9A1B5488-5FF1-44EC-AC21-FFEBBB1C4F85}" srcOrd="7" destOrd="0" presId="urn:microsoft.com/office/officeart/2005/8/layout/cycle2"/>
    <dgm:cxn modelId="{BE7B83AA-236C-4E10-A11B-1FEC690E71F8}" type="presParOf" srcId="{9A1B5488-5FF1-44EC-AC21-FFEBBB1C4F85}" destId="{3E21F76D-7B9B-496E-994C-3D5ECA6DFCEE}" srcOrd="0" destOrd="0" presId="urn:microsoft.com/office/officeart/2005/8/layout/cycle2"/>
    <dgm:cxn modelId="{59738FF3-F15F-4795-9FEE-26EFD3FA6E45}" type="presParOf" srcId="{4D50745B-379D-4605-B617-C5C1DB634B96}" destId="{55600B9F-9372-420F-8E9E-67A3202AA397}" srcOrd="8" destOrd="0" presId="urn:microsoft.com/office/officeart/2005/8/layout/cycle2"/>
    <dgm:cxn modelId="{4444C82F-87EC-4933-95B3-6E7D44527C12}" type="presParOf" srcId="{4D50745B-379D-4605-B617-C5C1DB634B96}" destId="{FA17C958-1AB6-4C63-B22B-E3188F1EC3B0}" srcOrd="9" destOrd="0" presId="urn:microsoft.com/office/officeart/2005/8/layout/cycle2"/>
    <dgm:cxn modelId="{83146ADA-E95F-4EFF-8267-42B824BED559}" type="presParOf" srcId="{FA17C958-1AB6-4C63-B22B-E3188F1EC3B0}" destId="{7DD74981-5821-4533-8159-6C1DE3FD4701}" srcOrd="0" destOrd="0" presId="urn:microsoft.com/office/officeart/2005/8/layout/cycle2"/>
    <dgm:cxn modelId="{425FF416-6F1C-4A74-90A3-86666C60A991}" type="presParOf" srcId="{4D50745B-379D-4605-B617-C5C1DB634B96}" destId="{DC915089-89B9-4D29-B14E-04638921A507}" srcOrd="10" destOrd="0" presId="urn:microsoft.com/office/officeart/2005/8/layout/cycle2"/>
    <dgm:cxn modelId="{DCD12C22-BBAD-4294-9EB6-8965FD5B4433}" type="presParOf" srcId="{4D50745B-379D-4605-B617-C5C1DB634B96}" destId="{6B9E45B4-CE6B-46E4-9781-B6E94511FB70}" srcOrd="11" destOrd="0" presId="urn:microsoft.com/office/officeart/2005/8/layout/cycle2"/>
    <dgm:cxn modelId="{16ECEAA8-D048-4D80-96FA-634518BBD305}" type="presParOf" srcId="{6B9E45B4-CE6B-46E4-9781-B6E94511FB70}" destId="{D56110DB-8D0A-4CA1-8C57-88F18EE32C9C}" srcOrd="0" destOrd="0" presId="urn:microsoft.com/office/officeart/2005/8/layout/cycle2"/>
    <dgm:cxn modelId="{2F47FB83-7A9F-419C-A657-3DF28BE8D574}" type="presParOf" srcId="{4D50745B-379D-4605-B617-C5C1DB634B96}" destId="{900EB23C-95D6-46C2-B282-49E7609F7C6B}" srcOrd="12" destOrd="0" presId="urn:microsoft.com/office/officeart/2005/8/layout/cycle2"/>
    <dgm:cxn modelId="{F2E5325E-B723-47D7-8A64-A734BA90AB62}" type="presParOf" srcId="{4D50745B-379D-4605-B617-C5C1DB634B96}" destId="{7152CAD8-F8CB-4456-91B9-9E34BC949B14}" srcOrd="13" destOrd="0" presId="urn:microsoft.com/office/officeart/2005/8/layout/cycle2"/>
    <dgm:cxn modelId="{2418C198-E179-4365-B495-5DAD5874823E}" type="presParOf" srcId="{7152CAD8-F8CB-4456-91B9-9E34BC949B14}" destId="{81C45294-43F4-4E0D-B3E3-224B5CDD40DF}" srcOrd="0" destOrd="0" presId="urn:microsoft.com/office/officeart/2005/8/layout/cycle2"/>
    <dgm:cxn modelId="{15060295-DD1C-4327-B341-4CA2810079B2}" type="presParOf" srcId="{4D50745B-379D-4605-B617-C5C1DB634B96}" destId="{9CF54B23-45B7-413B-A1B1-E5A7D54E2FC2}" srcOrd="14" destOrd="0" presId="urn:microsoft.com/office/officeart/2005/8/layout/cycle2"/>
    <dgm:cxn modelId="{F0BCE814-2857-48B3-A08F-145415ED77B9}" type="presParOf" srcId="{4D50745B-379D-4605-B617-C5C1DB634B96}" destId="{F7DD75F1-E275-4C70-8725-718171A42A84}" srcOrd="15" destOrd="0" presId="urn:microsoft.com/office/officeart/2005/8/layout/cycle2"/>
    <dgm:cxn modelId="{F562201D-2F67-406B-8873-94CB2C73E0D6}" type="presParOf" srcId="{F7DD75F1-E275-4C70-8725-718171A42A84}" destId="{491D3F42-938B-4379-BC21-F07BC2AC3E98}" srcOrd="0" destOrd="0" presId="urn:microsoft.com/office/officeart/2005/8/layout/cycle2"/>
    <dgm:cxn modelId="{C70DFFB2-6E3C-43EF-9811-6263EC097530}" type="presParOf" srcId="{4D50745B-379D-4605-B617-C5C1DB634B96}" destId="{72CEE3DF-942F-465C-9C75-0EBD028B842D}" srcOrd="16" destOrd="0" presId="urn:microsoft.com/office/officeart/2005/8/layout/cycle2"/>
    <dgm:cxn modelId="{8A269371-2F38-4A45-83A3-9402324F9FFD}" type="presParOf" srcId="{4D50745B-379D-4605-B617-C5C1DB634B96}" destId="{A65298F3-3738-4D77-AC29-DE669DE34C70}" srcOrd="17" destOrd="0" presId="urn:microsoft.com/office/officeart/2005/8/layout/cycle2"/>
    <dgm:cxn modelId="{E52BFD13-CFF0-4D10-8DA8-0B703CBBE2F5}" type="presParOf" srcId="{A65298F3-3738-4D77-AC29-DE669DE34C70}" destId="{A3556866-A6A3-442D-9998-94E2AE28ECC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2143741-B523-4B78-840D-0BC030AC080C}" type="doc">
      <dgm:prSet loTypeId="urn:microsoft.com/office/officeart/2005/8/layout/hProcess3" loCatId="process" qsTypeId="urn:microsoft.com/office/officeart/2005/8/quickstyle/simple1" qsCatId="simple" csTypeId="urn:microsoft.com/office/officeart/2005/8/colors/colorful5" csCatId="colorful" phldr="1"/>
      <dgm:spPr/>
    </dgm:pt>
    <dgm:pt modelId="{82671904-7B02-4CBC-93C6-63426AEF8B79}">
      <dgm:prSet phldrT="[Текст]" custT="1"/>
      <dgm:spPr/>
      <dgm:t>
        <a:bodyPr/>
        <a:lstStyle/>
        <a:p>
          <a:r>
            <a:rPr lang="uk-UA" sz="2000" b="1" dirty="0" smtClean="0"/>
            <a:t>Провести перевірочні роботи</a:t>
          </a:r>
          <a:endParaRPr lang="ru-RU" sz="2000" b="1" dirty="0"/>
        </a:p>
      </dgm:t>
    </dgm:pt>
    <dgm:pt modelId="{C6EB99A8-F233-469F-9CCF-84A99A13F6AC}" type="parTrans" cxnId="{FFA0121D-9B16-46C9-BF3C-946E504BEE81}">
      <dgm:prSet/>
      <dgm:spPr/>
      <dgm:t>
        <a:bodyPr/>
        <a:lstStyle/>
        <a:p>
          <a:endParaRPr lang="ru-RU"/>
        </a:p>
      </dgm:t>
    </dgm:pt>
    <dgm:pt modelId="{9FDA6F8B-CA1C-47B1-A3A4-7D33AD2D368A}" type="sibTrans" cxnId="{FFA0121D-9B16-46C9-BF3C-946E504BEE81}">
      <dgm:prSet/>
      <dgm:spPr/>
      <dgm:t>
        <a:bodyPr/>
        <a:lstStyle/>
        <a:p>
          <a:endParaRPr lang="ru-RU"/>
        </a:p>
      </dgm:t>
    </dgm:pt>
    <dgm:pt modelId="{30A7FE8F-ACE3-4B0E-9593-216636EC0F01}">
      <dgm:prSet phldrT="[Текст]" custT="1"/>
      <dgm:spPr/>
      <dgm:t>
        <a:bodyPr/>
        <a:lstStyle/>
        <a:p>
          <a:r>
            <a:rPr lang="uk-UA" sz="1800" b="1" dirty="0" smtClean="0"/>
            <a:t>Роботи без бального оцінювання</a:t>
          </a:r>
          <a:endParaRPr lang="ru-RU" sz="1800" b="1" dirty="0"/>
        </a:p>
      </dgm:t>
    </dgm:pt>
    <dgm:pt modelId="{723E0B8F-4812-45DB-9188-ADEF9F1B9927}" type="parTrans" cxnId="{044601D8-3E6A-465D-986B-039C7E5BB10A}">
      <dgm:prSet/>
      <dgm:spPr/>
      <dgm:t>
        <a:bodyPr/>
        <a:lstStyle/>
        <a:p>
          <a:endParaRPr lang="ru-RU"/>
        </a:p>
      </dgm:t>
    </dgm:pt>
    <dgm:pt modelId="{75EB1104-9440-4FC6-B1C3-3B91DC2DE708}" type="sibTrans" cxnId="{044601D8-3E6A-465D-986B-039C7E5BB10A}">
      <dgm:prSet/>
      <dgm:spPr/>
      <dgm:t>
        <a:bodyPr/>
        <a:lstStyle/>
        <a:p>
          <a:endParaRPr lang="ru-RU"/>
        </a:p>
      </dgm:t>
    </dgm:pt>
    <dgm:pt modelId="{1E2FA8DB-4F05-48CF-81A0-FA64EAC3F425}">
      <dgm:prSet phldrT="[Текст]" custT="1"/>
      <dgm:spPr/>
      <dgm:t>
        <a:bodyPr/>
        <a:lstStyle/>
        <a:p>
          <a:r>
            <a:rPr lang="uk-UA" sz="2000" b="1" dirty="0" smtClean="0"/>
            <a:t>Обговорити з дітьми та батьками</a:t>
          </a:r>
          <a:endParaRPr lang="ru-RU" sz="2000" b="1" dirty="0"/>
        </a:p>
      </dgm:t>
    </dgm:pt>
    <dgm:pt modelId="{28B0C63D-E270-428B-9AF9-7DBCA291D987}" type="parTrans" cxnId="{E751151D-9B42-4EC0-ACC1-F3457A46F712}">
      <dgm:prSet/>
      <dgm:spPr/>
      <dgm:t>
        <a:bodyPr/>
        <a:lstStyle/>
        <a:p>
          <a:endParaRPr lang="ru-RU"/>
        </a:p>
      </dgm:t>
    </dgm:pt>
    <dgm:pt modelId="{1AC1FAE3-0BE7-4497-B354-29827E0CF801}" type="sibTrans" cxnId="{E751151D-9B42-4EC0-ACC1-F3457A46F712}">
      <dgm:prSet/>
      <dgm:spPr/>
      <dgm:t>
        <a:bodyPr/>
        <a:lstStyle/>
        <a:p>
          <a:endParaRPr lang="ru-RU"/>
        </a:p>
      </dgm:t>
    </dgm:pt>
    <dgm:pt modelId="{7D617A0E-45FB-4D47-BA84-778708C86EA2}">
      <dgm:prSet phldrT="[Текст]" custT="1"/>
      <dgm:spPr/>
      <dgm:t>
        <a:bodyPr/>
        <a:lstStyle/>
        <a:p>
          <a:r>
            <a:rPr lang="uk-UA" sz="1800" b="1" dirty="0" smtClean="0"/>
            <a:t>Для повторення можна використовувати  уроки «Всеукраїнська школа </a:t>
          </a:r>
          <a:r>
            <a:rPr lang="uk-UA" sz="1800" b="1" dirty="0" err="1" smtClean="0"/>
            <a:t>онлайн</a:t>
          </a:r>
          <a:r>
            <a:rPr lang="uk-UA" sz="1800" b="1" dirty="0" smtClean="0"/>
            <a:t>»</a:t>
          </a:r>
          <a:endParaRPr lang="ru-RU" sz="1800" b="1" dirty="0"/>
        </a:p>
      </dgm:t>
    </dgm:pt>
    <dgm:pt modelId="{446E718C-F26D-412C-A487-24927CB78408}" type="parTrans" cxnId="{107E9574-150A-4299-8C69-591EA7FB62B7}">
      <dgm:prSet/>
      <dgm:spPr/>
      <dgm:t>
        <a:bodyPr/>
        <a:lstStyle/>
        <a:p>
          <a:endParaRPr lang="ru-RU"/>
        </a:p>
      </dgm:t>
    </dgm:pt>
    <dgm:pt modelId="{3B72524F-93EA-454C-8AA4-6E984D78BF24}" type="sibTrans" cxnId="{107E9574-150A-4299-8C69-591EA7FB62B7}">
      <dgm:prSet/>
      <dgm:spPr/>
      <dgm:t>
        <a:bodyPr/>
        <a:lstStyle/>
        <a:p>
          <a:endParaRPr lang="ru-RU"/>
        </a:p>
      </dgm:t>
    </dgm:pt>
    <dgm:pt modelId="{AA7B2BAF-2813-48D3-AEB9-FC7DB3DA62F4}" type="pres">
      <dgm:prSet presAssocID="{92143741-B523-4B78-840D-0BC030AC080C}" presName="Name0" presStyleCnt="0">
        <dgm:presLayoutVars>
          <dgm:dir/>
          <dgm:animLvl val="lvl"/>
          <dgm:resizeHandles val="exact"/>
        </dgm:presLayoutVars>
      </dgm:prSet>
      <dgm:spPr/>
    </dgm:pt>
    <dgm:pt modelId="{B756D80B-2DFE-45D1-A3D8-F9E3A3D34904}" type="pres">
      <dgm:prSet presAssocID="{92143741-B523-4B78-840D-0BC030AC080C}" presName="dummy" presStyleCnt="0"/>
      <dgm:spPr/>
    </dgm:pt>
    <dgm:pt modelId="{854B9686-81FE-402D-A53E-65CAD1A4F525}" type="pres">
      <dgm:prSet presAssocID="{92143741-B523-4B78-840D-0BC030AC080C}" presName="linH" presStyleCnt="0"/>
      <dgm:spPr/>
    </dgm:pt>
    <dgm:pt modelId="{9F4AB024-0D6A-4C85-9F5A-DE0716840730}" type="pres">
      <dgm:prSet presAssocID="{92143741-B523-4B78-840D-0BC030AC080C}" presName="padding1" presStyleCnt="0"/>
      <dgm:spPr/>
    </dgm:pt>
    <dgm:pt modelId="{3BEDC0D9-9DC0-4547-8D47-4855E8F1DE5A}" type="pres">
      <dgm:prSet presAssocID="{82671904-7B02-4CBC-93C6-63426AEF8B79}" presName="linV" presStyleCnt="0"/>
      <dgm:spPr/>
    </dgm:pt>
    <dgm:pt modelId="{59C82572-68A8-4ADB-A5F2-415CE56F0AAB}" type="pres">
      <dgm:prSet presAssocID="{82671904-7B02-4CBC-93C6-63426AEF8B79}" presName="spVertical1" presStyleCnt="0"/>
      <dgm:spPr/>
    </dgm:pt>
    <dgm:pt modelId="{B5EA803A-1C0A-4B10-B8EA-A1FE75EA4C55}" type="pres">
      <dgm:prSet presAssocID="{82671904-7B02-4CBC-93C6-63426AEF8B79}" presName="parTx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8A762-7A7C-4EF4-BD6B-9B8EF5ABB9D2}" type="pres">
      <dgm:prSet presAssocID="{82671904-7B02-4CBC-93C6-63426AEF8B79}" presName="spVertical2" presStyleCnt="0"/>
      <dgm:spPr/>
    </dgm:pt>
    <dgm:pt modelId="{EAD35469-D2EA-4731-AF0A-6573487BDFC8}" type="pres">
      <dgm:prSet presAssocID="{82671904-7B02-4CBC-93C6-63426AEF8B79}" presName="spVertical3" presStyleCnt="0"/>
      <dgm:spPr/>
    </dgm:pt>
    <dgm:pt modelId="{79F538CA-900A-4887-B58D-06A66039BE37}" type="pres">
      <dgm:prSet presAssocID="{9FDA6F8B-CA1C-47B1-A3A4-7D33AD2D368A}" presName="space" presStyleCnt="0"/>
      <dgm:spPr/>
    </dgm:pt>
    <dgm:pt modelId="{D0BF00B8-1748-4E1D-9C17-908DB326CFC3}" type="pres">
      <dgm:prSet presAssocID="{30A7FE8F-ACE3-4B0E-9593-216636EC0F01}" presName="linV" presStyleCnt="0"/>
      <dgm:spPr/>
    </dgm:pt>
    <dgm:pt modelId="{6D06163D-FDB1-41B8-ADB1-66DF0929DBEE}" type="pres">
      <dgm:prSet presAssocID="{30A7FE8F-ACE3-4B0E-9593-216636EC0F01}" presName="spVertical1" presStyleCnt="0"/>
      <dgm:spPr/>
    </dgm:pt>
    <dgm:pt modelId="{6DC5716F-25CD-475F-A7CE-79FA312150C3}" type="pres">
      <dgm:prSet presAssocID="{30A7FE8F-ACE3-4B0E-9593-216636EC0F01}" presName="parTx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E24ED-7BFD-4973-BA6D-FEF74FCB97D8}" type="pres">
      <dgm:prSet presAssocID="{30A7FE8F-ACE3-4B0E-9593-216636EC0F01}" presName="spVertical2" presStyleCnt="0"/>
      <dgm:spPr/>
    </dgm:pt>
    <dgm:pt modelId="{A6732E24-BFEE-4AB6-BBE2-6439DCC0E328}" type="pres">
      <dgm:prSet presAssocID="{30A7FE8F-ACE3-4B0E-9593-216636EC0F01}" presName="spVertical3" presStyleCnt="0"/>
      <dgm:spPr/>
    </dgm:pt>
    <dgm:pt modelId="{8129C83A-3A23-4CBC-8E54-4C7B040FE12D}" type="pres">
      <dgm:prSet presAssocID="{75EB1104-9440-4FC6-B1C3-3B91DC2DE708}" presName="space" presStyleCnt="0"/>
      <dgm:spPr/>
    </dgm:pt>
    <dgm:pt modelId="{569DAAE7-0D32-46EB-8F6C-C65074CF2968}" type="pres">
      <dgm:prSet presAssocID="{1E2FA8DB-4F05-48CF-81A0-FA64EAC3F425}" presName="linV" presStyleCnt="0"/>
      <dgm:spPr/>
    </dgm:pt>
    <dgm:pt modelId="{0AEB5439-9561-438B-8C8B-D8F244C98020}" type="pres">
      <dgm:prSet presAssocID="{1E2FA8DB-4F05-48CF-81A0-FA64EAC3F425}" presName="spVertical1" presStyleCnt="0"/>
      <dgm:spPr/>
    </dgm:pt>
    <dgm:pt modelId="{7BBA8551-F24D-4CD7-A8D7-16871128BBF1}" type="pres">
      <dgm:prSet presAssocID="{1E2FA8DB-4F05-48CF-81A0-FA64EAC3F425}" presName="parTx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12774-EF38-4E09-9BE2-F1908AFFAF7F}" type="pres">
      <dgm:prSet presAssocID="{1E2FA8DB-4F05-48CF-81A0-FA64EAC3F425}" presName="spVertical2" presStyleCnt="0"/>
      <dgm:spPr/>
    </dgm:pt>
    <dgm:pt modelId="{54638233-4CE2-4C29-9EC4-42C153E625A1}" type="pres">
      <dgm:prSet presAssocID="{1E2FA8DB-4F05-48CF-81A0-FA64EAC3F425}" presName="spVertical3" presStyleCnt="0"/>
      <dgm:spPr/>
    </dgm:pt>
    <dgm:pt modelId="{63797D25-C66F-4B96-8730-4F65A3B60BCE}" type="pres">
      <dgm:prSet presAssocID="{1AC1FAE3-0BE7-4497-B354-29827E0CF801}" presName="space" presStyleCnt="0"/>
      <dgm:spPr/>
    </dgm:pt>
    <dgm:pt modelId="{1701BDFE-378C-4B28-A20D-76EB9C77B961}" type="pres">
      <dgm:prSet presAssocID="{7D617A0E-45FB-4D47-BA84-778708C86EA2}" presName="linV" presStyleCnt="0"/>
      <dgm:spPr/>
    </dgm:pt>
    <dgm:pt modelId="{CDA2CFEB-3012-4624-A0AD-65465690A68D}" type="pres">
      <dgm:prSet presAssocID="{7D617A0E-45FB-4D47-BA84-778708C86EA2}" presName="spVertical1" presStyleCnt="0"/>
      <dgm:spPr/>
    </dgm:pt>
    <dgm:pt modelId="{07D696C5-4899-4E02-A73C-DCA1E5837C8C}" type="pres">
      <dgm:prSet presAssocID="{7D617A0E-45FB-4D47-BA84-778708C86EA2}" presName="parTx" presStyleLbl="revTx" presStyleIdx="3" presStyleCnt="4" custScaleX="159669" custScaleY="1122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FC31A-F8FC-47EB-B5E2-1271CD99D068}" type="pres">
      <dgm:prSet presAssocID="{7D617A0E-45FB-4D47-BA84-778708C86EA2}" presName="spVertical2" presStyleCnt="0"/>
      <dgm:spPr/>
    </dgm:pt>
    <dgm:pt modelId="{1F62B3D0-DA86-4F1C-82BA-D4045D1BB6F6}" type="pres">
      <dgm:prSet presAssocID="{7D617A0E-45FB-4D47-BA84-778708C86EA2}" presName="spVertical3" presStyleCnt="0"/>
      <dgm:spPr/>
    </dgm:pt>
    <dgm:pt modelId="{76378884-9664-436E-9317-9A31C798E010}" type="pres">
      <dgm:prSet presAssocID="{92143741-B523-4B78-840D-0BC030AC080C}" presName="padding2" presStyleCnt="0"/>
      <dgm:spPr/>
    </dgm:pt>
    <dgm:pt modelId="{873A8B46-C6BF-460D-AE4D-207235414C10}" type="pres">
      <dgm:prSet presAssocID="{92143741-B523-4B78-840D-0BC030AC080C}" presName="negArrow" presStyleCnt="0"/>
      <dgm:spPr/>
    </dgm:pt>
    <dgm:pt modelId="{190745F9-68B2-4B0D-9C33-B7EF087DCC19}" type="pres">
      <dgm:prSet presAssocID="{92143741-B523-4B78-840D-0BC030AC080C}" presName="backgroundArrow" presStyleLbl="node1" presStyleIdx="0" presStyleCnt="1" custLinFactNeighborX="1001" custLinFactNeighborY="469"/>
      <dgm:spPr/>
    </dgm:pt>
  </dgm:ptLst>
  <dgm:cxnLst>
    <dgm:cxn modelId="{497A6BEB-06C6-4AF2-A73B-C682581DC0D4}" type="presOf" srcId="{82671904-7B02-4CBC-93C6-63426AEF8B79}" destId="{B5EA803A-1C0A-4B10-B8EA-A1FE75EA4C55}" srcOrd="0" destOrd="0" presId="urn:microsoft.com/office/officeart/2005/8/layout/hProcess3"/>
    <dgm:cxn modelId="{E751151D-9B42-4EC0-ACC1-F3457A46F712}" srcId="{92143741-B523-4B78-840D-0BC030AC080C}" destId="{1E2FA8DB-4F05-48CF-81A0-FA64EAC3F425}" srcOrd="2" destOrd="0" parTransId="{28B0C63D-E270-428B-9AF9-7DBCA291D987}" sibTransId="{1AC1FAE3-0BE7-4497-B354-29827E0CF801}"/>
    <dgm:cxn modelId="{FFA0121D-9B16-46C9-BF3C-946E504BEE81}" srcId="{92143741-B523-4B78-840D-0BC030AC080C}" destId="{82671904-7B02-4CBC-93C6-63426AEF8B79}" srcOrd="0" destOrd="0" parTransId="{C6EB99A8-F233-469F-9CCF-84A99A13F6AC}" sibTransId="{9FDA6F8B-CA1C-47B1-A3A4-7D33AD2D368A}"/>
    <dgm:cxn modelId="{107E9574-150A-4299-8C69-591EA7FB62B7}" srcId="{92143741-B523-4B78-840D-0BC030AC080C}" destId="{7D617A0E-45FB-4D47-BA84-778708C86EA2}" srcOrd="3" destOrd="0" parTransId="{446E718C-F26D-412C-A487-24927CB78408}" sibTransId="{3B72524F-93EA-454C-8AA4-6E984D78BF24}"/>
    <dgm:cxn modelId="{0394311C-A9FA-455B-A6D2-3C77AAE2723C}" type="presOf" srcId="{92143741-B523-4B78-840D-0BC030AC080C}" destId="{AA7B2BAF-2813-48D3-AEB9-FC7DB3DA62F4}" srcOrd="0" destOrd="0" presId="urn:microsoft.com/office/officeart/2005/8/layout/hProcess3"/>
    <dgm:cxn modelId="{210B6946-77F6-4A52-8F0D-9659442A8CFE}" type="presOf" srcId="{30A7FE8F-ACE3-4B0E-9593-216636EC0F01}" destId="{6DC5716F-25CD-475F-A7CE-79FA312150C3}" srcOrd="0" destOrd="0" presId="urn:microsoft.com/office/officeart/2005/8/layout/hProcess3"/>
    <dgm:cxn modelId="{F4F2159A-0D58-4E8E-9641-62D85E9D487D}" type="presOf" srcId="{7D617A0E-45FB-4D47-BA84-778708C86EA2}" destId="{07D696C5-4899-4E02-A73C-DCA1E5837C8C}" srcOrd="0" destOrd="0" presId="urn:microsoft.com/office/officeart/2005/8/layout/hProcess3"/>
    <dgm:cxn modelId="{044601D8-3E6A-465D-986B-039C7E5BB10A}" srcId="{92143741-B523-4B78-840D-0BC030AC080C}" destId="{30A7FE8F-ACE3-4B0E-9593-216636EC0F01}" srcOrd="1" destOrd="0" parTransId="{723E0B8F-4812-45DB-9188-ADEF9F1B9927}" sibTransId="{75EB1104-9440-4FC6-B1C3-3B91DC2DE708}"/>
    <dgm:cxn modelId="{9C00D424-426C-493A-A2EF-1D17633EE7B0}" type="presOf" srcId="{1E2FA8DB-4F05-48CF-81A0-FA64EAC3F425}" destId="{7BBA8551-F24D-4CD7-A8D7-16871128BBF1}" srcOrd="0" destOrd="0" presId="urn:microsoft.com/office/officeart/2005/8/layout/hProcess3"/>
    <dgm:cxn modelId="{870497CD-4448-4ADB-AAA2-A910C262648C}" type="presParOf" srcId="{AA7B2BAF-2813-48D3-AEB9-FC7DB3DA62F4}" destId="{B756D80B-2DFE-45D1-A3D8-F9E3A3D34904}" srcOrd="0" destOrd="0" presId="urn:microsoft.com/office/officeart/2005/8/layout/hProcess3"/>
    <dgm:cxn modelId="{D3D408F9-53AD-48F3-B653-345E6993743A}" type="presParOf" srcId="{AA7B2BAF-2813-48D3-AEB9-FC7DB3DA62F4}" destId="{854B9686-81FE-402D-A53E-65CAD1A4F525}" srcOrd="1" destOrd="0" presId="urn:microsoft.com/office/officeart/2005/8/layout/hProcess3"/>
    <dgm:cxn modelId="{DCA03DF8-DB45-4642-A1ED-AC881F8B0BAB}" type="presParOf" srcId="{854B9686-81FE-402D-A53E-65CAD1A4F525}" destId="{9F4AB024-0D6A-4C85-9F5A-DE0716840730}" srcOrd="0" destOrd="0" presId="urn:microsoft.com/office/officeart/2005/8/layout/hProcess3"/>
    <dgm:cxn modelId="{E9A3F610-20DF-42F6-951B-B15A437DF7DC}" type="presParOf" srcId="{854B9686-81FE-402D-A53E-65CAD1A4F525}" destId="{3BEDC0D9-9DC0-4547-8D47-4855E8F1DE5A}" srcOrd="1" destOrd="0" presId="urn:microsoft.com/office/officeart/2005/8/layout/hProcess3"/>
    <dgm:cxn modelId="{410EC085-9862-4DAA-98B6-C8C2E35BCE5D}" type="presParOf" srcId="{3BEDC0D9-9DC0-4547-8D47-4855E8F1DE5A}" destId="{59C82572-68A8-4ADB-A5F2-415CE56F0AAB}" srcOrd="0" destOrd="0" presId="urn:microsoft.com/office/officeart/2005/8/layout/hProcess3"/>
    <dgm:cxn modelId="{1761A0C4-0DE8-4179-98E9-CEACF3245298}" type="presParOf" srcId="{3BEDC0D9-9DC0-4547-8D47-4855E8F1DE5A}" destId="{B5EA803A-1C0A-4B10-B8EA-A1FE75EA4C55}" srcOrd="1" destOrd="0" presId="urn:microsoft.com/office/officeart/2005/8/layout/hProcess3"/>
    <dgm:cxn modelId="{427F3DC4-7324-409A-BADF-A9F1A266FF6F}" type="presParOf" srcId="{3BEDC0D9-9DC0-4547-8D47-4855E8F1DE5A}" destId="{C4F8A762-7A7C-4EF4-BD6B-9B8EF5ABB9D2}" srcOrd="2" destOrd="0" presId="urn:microsoft.com/office/officeart/2005/8/layout/hProcess3"/>
    <dgm:cxn modelId="{3C00D024-48EA-4870-A80E-F05729E55090}" type="presParOf" srcId="{3BEDC0D9-9DC0-4547-8D47-4855E8F1DE5A}" destId="{EAD35469-D2EA-4731-AF0A-6573487BDFC8}" srcOrd="3" destOrd="0" presId="urn:microsoft.com/office/officeart/2005/8/layout/hProcess3"/>
    <dgm:cxn modelId="{E1F3B032-981D-4B42-B13E-D6CCA7742682}" type="presParOf" srcId="{854B9686-81FE-402D-A53E-65CAD1A4F525}" destId="{79F538CA-900A-4887-B58D-06A66039BE37}" srcOrd="2" destOrd="0" presId="urn:microsoft.com/office/officeart/2005/8/layout/hProcess3"/>
    <dgm:cxn modelId="{D25A0394-B12E-4DA3-973D-15349B269C14}" type="presParOf" srcId="{854B9686-81FE-402D-A53E-65CAD1A4F525}" destId="{D0BF00B8-1748-4E1D-9C17-908DB326CFC3}" srcOrd="3" destOrd="0" presId="urn:microsoft.com/office/officeart/2005/8/layout/hProcess3"/>
    <dgm:cxn modelId="{C29B1504-8384-4DE9-939B-6262FC07F5C8}" type="presParOf" srcId="{D0BF00B8-1748-4E1D-9C17-908DB326CFC3}" destId="{6D06163D-FDB1-41B8-ADB1-66DF0929DBEE}" srcOrd="0" destOrd="0" presId="urn:microsoft.com/office/officeart/2005/8/layout/hProcess3"/>
    <dgm:cxn modelId="{BC69B02F-8CDA-420C-85B6-FC5AD1F950B5}" type="presParOf" srcId="{D0BF00B8-1748-4E1D-9C17-908DB326CFC3}" destId="{6DC5716F-25CD-475F-A7CE-79FA312150C3}" srcOrd="1" destOrd="0" presId="urn:microsoft.com/office/officeart/2005/8/layout/hProcess3"/>
    <dgm:cxn modelId="{C605D058-5813-48DA-AB7A-201F2ADCBD45}" type="presParOf" srcId="{D0BF00B8-1748-4E1D-9C17-908DB326CFC3}" destId="{191E24ED-7BFD-4973-BA6D-FEF74FCB97D8}" srcOrd="2" destOrd="0" presId="urn:microsoft.com/office/officeart/2005/8/layout/hProcess3"/>
    <dgm:cxn modelId="{F88AF571-0A33-4480-9FD7-26414330BADF}" type="presParOf" srcId="{D0BF00B8-1748-4E1D-9C17-908DB326CFC3}" destId="{A6732E24-BFEE-4AB6-BBE2-6439DCC0E328}" srcOrd="3" destOrd="0" presId="urn:microsoft.com/office/officeart/2005/8/layout/hProcess3"/>
    <dgm:cxn modelId="{5F46ECB6-3373-4FB0-ADC2-DFE868F31157}" type="presParOf" srcId="{854B9686-81FE-402D-A53E-65CAD1A4F525}" destId="{8129C83A-3A23-4CBC-8E54-4C7B040FE12D}" srcOrd="4" destOrd="0" presId="urn:microsoft.com/office/officeart/2005/8/layout/hProcess3"/>
    <dgm:cxn modelId="{5A4F1D43-4FBB-4B0F-98D4-FD3906F9F6CC}" type="presParOf" srcId="{854B9686-81FE-402D-A53E-65CAD1A4F525}" destId="{569DAAE7-0D32-46EB-8F6C-C65074CF2968}" srcOrd="5" destOrd="0" presId="urn:microsoft.com/office/officeart/2005/8/layout/hProcess3"/>
    <dgm:cxn modelId="{44BC1113-A4FE-4B2E-BE03-2CA4BE739A42}" type="presParOf" srcId="{569DAAE7-0D32-46EB-8F6C-C65074CF2968}" destId="{0AEB5439-9561-438B-8C8B-D8F244C98020}" srcOrd="0" destOrd="0" presId="urn:microsoft.com/office/officeart/2005/8/layout/hProcess3"/>
    <dgm:cxn modelId="{7AECAF7A-3E35-427E-AEE1-CFE223E37E83}" type="presParOf" srcId="{569DAAE7-0D32-46EB-8F6C-C65074CF2968}" destId="{7BBA8551-F24D-4CD7-A8D7-16871128BBF1}" srcOrd="1" destOrd="0" presId="urn:microsoft.com/office/officeart/2005/8/layout/hProcess3"/>
    <dgm:cxn modelId="{3B14A763-AF6A-44C5-B305-1322041D7A96}" type="presParOf" srcId="{569DAAE7-0D32-46EB-8F6C-C65074CF2968}" destId="{15B12774-EF38-4E09-9BE2-F1908AFFAF7F}" srcOrd="2" destOrd="0" presId="urn:microsoft.com/office/officeart/2005/8/layout/hProcess3"/>
    <dgm:cxn modelId="{CACC74AA-D996-475A-BB8E-2D0DF64405D5}" type="presParOf" srcId="{569DAAE7-0D32-46EB-8F6C-C65074CF2968}" destId="{54638233-4CE2-4C29-9EC4-42C153E625A1}" srcOrd="3" destOrd="0" presId="urn:microsoft.com/office/officeart/2005/8/layout/hProcess3"/>
    <dgm:cxn modelId="{6FADDF69-83FC-4E35-9BD7-9345F9D380E1}" type="presParOf" srcId="{854B9686-81FE-402D-A53E-65CAD1A4F525}" destId="{63797D25-C66F-4B96-8730-4F65A3B60BCE}" srcOrd="6" destOrd="0" presId="urn:microsoft.com/office/officeart/2005/8/layout/hProcess3"/>
    <dgm:cxn modelId="{5CA81751-5D58-403B-8FEA-132B862976A1}" type="presParOf" srcId="{854B9686-81FE-402D-A53E-65CAD1A4F525}" destId="{1701BDFE-378C-4B28-A20D-76EB9C77B961}" srcOrd="7" destOrd="0" presId="urn:microsoft.com/office/officeart/2005/8/layout/hProcess3"/>
    <dgm:cxn modelId="{4D601A6D-E3F4-41FF-B562-17B10D195F90}" type="presParOf" srcId="{1701BDFE-378C-4B28-A20D-76EB9C77B961}" destId="{CDA2CFEB-3012-4624-A0AD-65465690A68D}" srcOrd="0" destOrd="0" presId="urn:microsoft.com/office/officeart/2005/8/layout/hProcess3"/>
    <dgm:cxn modelId="{CA72E1A7-1671-4664-9A27-CA10EA7ECB47}" type="presParOf" srcId="{1701BDFE-378C-4B28-A20D-76EB9C77B961}" destId="{07D696C5-4899-4E02-A73C-DCA1E5837C8C}" srcOrd="1" destOrd="0" presId="urn:microsoft.com/office/officeart/2005/8/layout/hProcess3"/>
    <dgm:cxn modelId="{E7C296DF-80D9-4C00-8C63-5D166B03E9B5}" type="presParOf" srcId="{1701BDFE-378C-4B28-A20D-76EB9C77B961}" destId="{F71FC31A-F8FC-47EB-B5E2-1271CD99D068}" srcOrd="2" destOrd="0" presId="urn:microsoft.com/office/officeart/2005/8/layout/hProcess3"/>
    <dgm:cxn modelId="{0D855615-6D01-436E-B80E-12B923B33C28}" type="presParOf" srcId="{1701BDFE-378C-4B28-A20D-76EB9C77B961}" destId="{1F62B3D0-DA86-4F1C-82BA-D4045D1BB6F6}" srcOrd="3" destOrd="0" presId="urn:microsoft.com/office/officeart/2005/8/layout/hProcess3"/>
    <dgm:cxn modelId="{834B136A-B72B-40E2-B457-B7F6F089F756}" type="presParOf" srcId="{854B9686-81FE-402D-A53E-65CAD1A4F525}" destId="{76378884-9664-436E-9317-9A31C798E010}" srcOrd="8" destOrd="0" presId="urn:microsoft.com/office/officeart/2005/8/layout/hProcess3"/>
    <dgm:cxn modelId="{F563AD02-EB07-4D69-85B3-F26AFF9D9C98}" type="presParOf" srcId="{854B9686-81FE-402D-A53E-65CAD1A4F525}" destId="{873A8B46-C6BF-460D-AE4D-207235414C10}" srcOrd="9" destOrd="0" presId="urn:microsoft.com/office/officeart/2005/8/layout/hProcess3"/>
    <dgm:cxn modelId="{741CB28D-F68F-4E40-B707-CED5D1816DEA}" type="presParOf" srcId="{854B9686-81FE-402D-A53E-65CAD1A4F525}" destId="{190745F9-68B2-4B0D-9C33-B7EF087DCC19}" srcOrd="1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301D1C5-69EC-4767-9892-ACCEF2FD4265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5A38178-2A13-4D76-98C6-815850C92670}">
      <dgm:prSet phldrT="[Текст]"/>
      <dgm:spPr/>
      <dgm:t>
        <a:bodyPr/>
        <a:lstStyle/>
        <a:p>
          <a:r>
            <a:rPr lang="uk-UA" dirty="0" smtClean="0"/>
            <a:t>Бажано уникати елементів змагання</a:t>
          </a:r>
          <a:endParaRPr lang="ru-RU" dirty="0"/>
        </a:p>
      </dgm:t>
    </dgm:pt>
    <dgm:pt modelId="{B270B028-386C-45F0-9F17-AB602BC1066A}" type="parTrans" cxnId="{77BC306E-8F29-4B13-9F84-FDF974D9ADE6}">
      <dgm:prSet/>
      <dgm:spPr/>
      <dgm:t>
        <a:bodyPr/>
        <a:lstStyle/>
        <a:p>
          <a:endParaRPr lang="ru-RU"/>
        </a:p>
      </dgm:t>
    </dgm:pt>
    <dgm:pt modelId="{B5A179B2-FCBB-4D2C-BD4F-A3973B4A1328}" type="sibTrans" cxnId="{77BC306E-8F29-4B13-9F84-FDF974D9ADE6}">
      <dgm:prSet/>
      <dgm:spPr/>
      <dgm:t>
        <a:bodyPr/>
        <a:lstStyle/>
        <a:p>
          <a:endParaRPr lang="ru-RU"/>
        </a:p>
      </dgm:t>
    </dgm:pt>
    <dgm:pt modelId="{CA679190-ABB5-4D7A-A458-B5116AF87BEA}">
      <dgm:prSet phldrT="[Текст]"/>
      <dgm:spPr/>
      <dgm:t>
        <a:bodyPr/>
        <a:lstStyle/>
        <a:p>
          <a:r>
            <a:rPr lang="uk-UA" dirty="0" smtClean="0"/>
            <a:t>Приділяти увагу згуртуванню учнівського колективу</a:t>
          </a:r>
          <a:endParaRPr lang="ru-RU" dirty="0"/>
        </a:p>
      </dgm:t>
    </dgm:pt>
    <dgm:pt modelId="{C2BAD388-19A3-4012-924F-D94B8B560BF8}" type="parTrans" cxnId="{C8C2DDB1-FE76-4B9F-9F6F-2192B985623B}">
      <dgm:prSet/>
      <dgm:spPr/>
      <dgm:t>
        <a:bodyPr/>
        <a:lstStyle/>
        <a:p>
          <a:endParaRPr lang="ru-RU"/>
        </a:p>
      </dgm:t>
    </dgm:pt>
    <dgm:pt modelId="{A3D30F98-BC03-4F43-8C97-73ACC42664DE}" type="sibTrans" cxnId="{C8C2DDB1-FE76-4B9F-9F6F-2192B985623B}">
      <dgm:prSet/>
      <dgm:spPr/>
      <dgm:t>
        <a:bodyPr/>
        <a:lstStyle/>
        <a:p>
          <a:endParaRPr lang="ru-RU"/>
        </a:p>
      </dgm:t>
    </dgm:pt>
    <dgm:pt modelId="{99BA16FC-EF4A-4186-9AA1-C8E6AEEECC38}">
      <dgm:prSet phldrT="[Текст]"/>
      <dgm:spPr/>
      <dgm:t>
        <a:bodyPr/>
        <a:lstStyle/>
        <a:p>
          <a:r>
            <a:rPr lang="uk-UA" dirty="0" smtClean="0"/>
            <a:t>Не створювати ситуації колективної зневаги до окремих учнів</a:t>
          </a:r>
          <a:endParaRPr lang="ru-RU" dirty="0"/>
        </a:p>
      </dgm:t>
    </dgm:pt>
    <dgm:pt modelId="{A034EBB8-0201-475C-83D1-D78094313308}" type="parTrans" cxnId="{4164E968-A41E-41F6-B195-898B13C991FB}">
      <dgm:prSet/>
      <dgm:spPr/>
      <dgm:t>
        <a:bodyPr/>
        <a:lstStyle/>
        <a:p>
          <a:endParaRPr lang="ru-RU"/>
        </a:p>
      </dgm:t>
    </dgm:pt>
    <dgm:pt modelId="{9DCF3AF3-76B7-46EF-8B26-A1C92BF421B5}" type="sibTrans" cxnId="{4164E968-A41E-41F6-B195-898B13C991FB}">
      <dgm:prSet/>
      <dgm:spPr/>
      <dgm:t>
        <a:bodyPr/>
        <a:lstStyle/>
        <a:p>
          <a:endParaRPr lang="ru-RU"/>
        </a:p>
      </dgm:t>
    </dgm:pt>
    <dgm:pt modelId="{2ACAC0E3-5922-446F-83E0-A0DFBB60F8E5}" type="pres">
      <dgm:prSet presAssocID="{F301D1C5-69EC-4767-9892-ACCEF2FD42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69E067-09CF-41F6-9AE0-30CE5D8C2863}" type="pres">
      <dgm:prSet presAssocID="{75A38178-2A13-4D76-98C6-815850C92670}" presName="node" presStyleLbl="node1" presStyleIdx="0" presStyleCnt="3" custScaleX="129096" custScaleY="113635" custRadScaleRad="87561" custRadScaleInc="1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FFE4A-A5D4-4168-A4A3-E674AA0D784F}" type="pres">
      <dgm:prSet presAssocID="{B5A179B2-FCBB-4D2C-BD4F-A3973B4A132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27D83F1-2E64-4C5F-BDB5-6131C51FE753}" type="pres">
      <dgm:prSet presAssocID="{B5A179B2-FCBB-4D2C-BD4F-A3973B4A132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52048D2-BEEA-4F43-9536-C174ACD07504}" type="pres">
      <dgm:prSet presAssocID="{CA679190-ABB5-4D7A-A458-B5116AF87BEA}" presName="node" presStyleLbl="node1" presStyleIdx="1" presStyleCnt="3" custScaleX="121088" custScaleY="147475" custRadScaleRad="106599" custRadScaleInc="-15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D5458-484E-46BE-B641-FB3B69A35A4F}" type="pres">
      <dgm:prSet presAssocID="{A3D30F98-BC03-4F43-8C97-73ACC42664DE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76449CD-78E6-4936-8D94-172F3EEE32C4}" type="pres">
      <dgm:prSet presAssocID="{A3D30F98-BC03-4F43-8C97-73ACC42664D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C6D71C1-38BE-46BA-8A4E-4204D6EFB815}" type="pres">
      <dgm:prSet presAssocID="{99BA16FC-EF4A-4186-9AA1-C8E6AEEECC38}" presName="node" presStyleLbl="node1" presStyleIdx="2" presStyleCnt="3" custScaleX="129881" custScaleY="145770" custRadScaleRad="98305" custRadScaleInc="13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6593C-B675-4038-9E3A-20B82B149A86}" type="pres">
      <dgm:prSet presAssocID="{9DCF3AF3-76B7-46EF-8B26-A1C92BF421B5}" presName="sibTrans" presStyleLbl="sibTrans2D1" presStyleIdx="2" presStyleCnt="3"/>
      <dgm:spPr/>
      <dgm:t>
        <a:bodyPr/>
        <a:lstStyle/>
        <a:p>
          <a:endParaRPr lang="ru-RU"/>
        </a:p>
      </dgm:t>
    </dgm:pt>
    <dgm:pt modelId="{39C6DDBF-F9EC-4053-B1CD-F6BF0648F36D}" type="pres">
      <dgm:prSet presAssocID="{9DCF3AF3-76B7-46EF-8B26-A1C92BF421B5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929E569-C3D8-4A6A-9CBA-E132B0BD3108}" type="presOf" srcId="{A3D30F98-BC03-4F43-8C97-73ACC42664DE}" destId="{E21D5458-484E-46BE-B641-FB3B69A35A4F}" srcOrd="0" destOrd="0" presId="urn:microsoft.com/office/officeart/2005/8/layout/cycle7"/>
    <dgm:cxn modelId="{083AF340-B649-40E5-8CB8-00C31E1826D2}" type="presOf" srcId="{9DCF3AF3-76B7-46EF-8B26-A1C92BF421B5}" destId="{39C6DDBF-F9EC-4053-B1CD-F6BF0648F36D}" srcOrd="1" destOrd="0" presId="urn:microsoft.com/office/officeart/2005/8/layout/cycle7"/>
    <dgm:cxn modelId="{9B2143B2-C511-470B-ABCF-571C9DD32D88}" type="presOf" srcId="{9DCF3AF3-76B7-46EF-8B26-A1C92BF421B5}" destId="{67E6593C-B675-4038-9E3A-20B82B149A86}" srcOrd="0" destOrd="0" presId="urn:microsoft.com/office/officeart/2005/8/layout/cycle7"/>
    <dgm:cxn modelId="{F7B90C1B-5263-4D12-A178-198B26A6C0B0}" type="presOf" srcId="{99BA16FC-EF4A-4186-9AA1-C8E6AEEECC38}" destId="{3C6D71C1-38BE-46BA-8A4E-4204D6EFB815}" srcOrd="0" destOrd="0" presId="urn:microsoft.com/office/officeart/2005/8/layout/cycle7"/>
    <dgm:cxn modelId="{2B2E81E4-33CC-40AC-81B1-688ECF0E1769}" type="presOf" srcId="{A3D30F98-BC03-4F43-8C97-73ACC42664DE}" destId="{B76449CD-78E6-4936-8D94-172F3EEE32C4}" srcOrd="1" destOrd="0" presId="urn:microsoft.com/office/officeart/2005/8/layout/cycle7"/>
    <dgm:cxn modelId="{12B9EF52-8257-4060-8E05-77A4CDAFE632}" type="presOf" srcId="{F301D1C5-69EC-4767-9892-ACCEF2FD4265}" destId="{2ACAC0E3-5922-446F-83E0-A0DFBB60F8E5}" srcOrd="0" destOrd="0" presId="urn:microsoft.com/office/officeart/2005/8/layout/cycle7"/>
    <dgm:cxn modelId="{C8C2DDB1-FE76-4B9F-9F6F-2192B985623B}" srcId="{F301D1C5-69EC-4767-9892-ACCEF2FD4265}" destId="{CA679190-ABB5-4D7A-A458-B5116AF87BEA}" srcOrd="1" destOrd="0" parTransId="{C2BAD388-19A3-4012-924F-D94B8B560BF8}" sibTransId="{A3D30F98-BC03-4F43-8C97-73ACC42664DE}"/>
    <dgm:cxn modelId="{77BC306E-8F29-4B13-9F84-FDF974D9ADE6}" srcId="{F301D1C5-69EC-4767-9892-ACCEF2FD4265}" destId="{75A38178-2A13-4D76-98C6-815850C92670}" srcOrd="0" destOrd="0" parTransId="{B270B028-386C-45F0-9F17-AB602BC1066A}" sibTransId="{B5A179B2-FCBB-4D2C-BD4F-A3973B4A1328}"/>
    <dgm:cxn modelId="{4164E968-A41E-41F6-B195-898B13C991FB}" srcId="{F301D1C5-69EC-4767-9892-ACCEF2FD4265}" destId="{99BA16FC-EF4A-4186-9AA1-C8E6AEEECC38}" srcOrd="2" destOrd="0" parTransId="{A034EBB8-0201-475C-83D1-D78094313308}" sibTransId="{9DCF3AF3-76B7-46EF-8B26-A1C92BF421B5}"/>
    <dgm:cxn modelId="{7A9FE53E-976A-4CC6-90C4-24174C3FFC7B}" type="presOf" srcId="{75A38178-2A13-4D76-98C6-815850C92670}" destId="{9769E067-09CF-41F6-9AE0-30CE5D8C2863}" srcOrd="0" destOrd="0" presId="urn:microsoft.com/office/officeart/2005/8/layout/cycle7"/>
    <dgm:cxn modelId="{CF75A204-091D-4AC2-972D-BB20648CFA86}" type="presOf" srcId="{B5A179B2-FCBB-4D2C-BD4F-A3973B4A1328}" destId="{8FDFFE4A-A5D4-4168-A4A3-E674AA0D784F}" srcOrd="0" destOrd="0" presId="urn:microsoft.com/office/officeart/2005/8/layout/cycle7"/>
    <dgm:cxn modelId="{4E4794F6-7A03-48CB-AAE1-2EAE8B4E4419}" type="presOf" srcId="{CA679190-ABB5-4D7A-A458-B5116AF87BEA}" destId="{552048D2-BEEA-4F43-9536-C174ACD07504}" srcOrd="0" destOrd="0" presId="urn:microsoft.com/office/officeart/2005/8/layout/cycle7"/>
    <dgm:cxn modelId="{56E210CA-6169-4B73-8A83-78ECD1440CEF}" type="presOf" srcId="{B5A179B2-FCBB-4D2C-BD4F-A3973B4A1328}" destId="{127D83F1-2E64-4C5F-BDB5-6131C51FE753}" srcOrd="1" destOrd="0" presId="urn:microsoft.com/office/officeart/2005/8/layout/cycle7"/>
    <dgm:cxn modelId="{0ADDB969-A305-4E98-8EB7-FCFDA4E2DC33}" type="presParOf" srcId="{2ACAC0E3-5922-446F-83E0-A0DFBB60F8E5}" destId="{9769E067-09CF-41F6-9AE0-30CE5D8C2863}" srcOrd="0" destOrd="0" presId="urn:microsoft.com/office/officeart/2005/8/layout/cycle7"/>
    <dgm:cxn modelId="{A19AEE0D-8052-49A7-B6E3-B1E1626C489F}" type="presParOf" srcId="{2ACAC0E3-5922-446F-83E0-A0DFBB60F8E5}" destId="{8FDFFE4A-A5D4-4168-A4A3-E674AA0D784F}" srcOrd="1" destOrd="0" presId="urn:microsoft.com/office/officeart/2005/8/layout/cycle7"/>
    <dgm:cxn modelId="{EA36AB81-4728-4D01-A764-7C5F11F72F53}" type="presParOf" srcId="{8FDFFE4A-A5D4-4168-A4A3-E674AA0D784F}" destId="{127D83F1-2E64-4C5F-BDB5-6131C51FE753}" srcOrd="0" destOrd="0" presId="urn:microsoft.com/office/officeart/2005/8/layout/cycle7"/>
    <dgm:cxn modelId="{A9D7326A-6A28-4ED1-A3E6-D4EFF5657A03}" type="presParOf" srcId="{2ACAC0E3-5922-446F-83E0-A0DFBB60F8E5}" destId="{552048D2-BEEA-4F43-9536-C174ACD07504}" srcOrd="2" destOrd="0" presId="urn:microsoft.com/office/officeart/2005/8/layout/cycle7"/>
    <dgm:cxn modelId="{9EC060D9-8ABB-4548-9D95-BE05264001F9}" type="presParOf" srcId="{2ACAC0E3-5922-446F-83E0-A0DFBB60F8E5}" destId="{E21D5458-484E-46BE-B641-FB3B69A35A4F}" srcOrd="3" destOrd="0" presId="urn:microsoft.com/office/officeart/2005/8/layout/cycle7"/>
    <dgm:cxn modelId="{06FE31E2-764A-411A-BD23-000C1F5D31A0}" type="presParOf" srcId="{E21D5458-484E-46BE-B641-FB3B69A35A4F}" destId="{B76449CD-78E6-4936-8D94-172F3EEE32C4}" srcOrd="0" destOrd="0" presId="urn:microsoft.com/office/officeart/2005/8/layout/cycle7"/>
    <dgm:cxn modelId="{C6725B8F-3366-4B7F-9AE2-3AC83091D8D7}" type="presParOf" srcId="{2ACAC0E3-5922-446F-83E0-A0DFBB60F8E5}" destId="{3C6D71C1-38BE-46BA-8A4E-4204D6EFB815}" srcOrd="4" destOrd="0" presId="urn:microsoft.com/office/officeart/2005/8/layout/cycle7"/>
    <dgm:cxn modelId="{1DD867E1-BD98-4BF7-801D-F96B0E143738}" type="presParOf" srcId="{2ACAC0E3-5922-446F-83E0-A0DFBB60F8E5}" destId="{67E6593C-B675-4038-9E3A-20B82B149A86}" srcOrd="5" destOrd="0" presId="urn:microsoft.com/office/officeart/2005/8/layout/cycle7"/>
    <dgm:cxn modelId="{B006DF19-9215-499C-A401-8324F610665C}" type="presParOf" srcId="{67E6593C-B675-4038-9E3A-20B82B149A86}" destId="{39C6DDBF-F9EC-4053-B1CD-F6BF0648F36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523B0AE-D67C-4874-B2FF-26CBF6885F73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F7142CD-6544-4101-ADF1-F9CC1D90B5F4}">
      <dgm:prSet phldrT="[Текст]" custT="1"/>
      <dgm:spPr/>
      <dgm:t>
        <a:bodyPr/>
        <a:lstStyle/>
        <a:p>
          <a:r>
            <a:rPr lang="uk-UA" sz="1600" dirty="0" smtClean="0"/>
            <a:t>Розпочинати з ранкових зустрічей</a:t>
          </a:r>
          <a:endParaRPr lang="ru-RU" sz="1600" dirty="0"/>
        </a:p>
      </dgm:t>
    </dgm:pt>
    <dgm:pt modelId="{09FAE00F-2AF0-4C7B-8A59-046C3B1CB8B3}" type="parTrans" cxnId="{80F8C984-2169-4263-ADC5-817B45FB8902}">
      <dgm:prSet/>
      <dgm:spPr/>
      <dgm:t>
        <a:bodyPr/>
        <a:lstStyle/>
        <a:p>
          <a:endParaRPr lang="ru-RU"/>
        </a:p>
      </dgm:t>
    </dgm:pt>
    <dgm:pt modelId="{742EB526-D04C-4CFC-AE8B-6E8ED0A1BA5A}" type="sibTrans" cxnId="{80F8C984-2169-4263-ADC5-817B45FB8902}">
      <dgm:prSet/>
      <dgm:spPr/>
      <dgm:t>
        <a:bodyPr/>
        <a:lstStyle/>
        <a:p>
          <a:endParaRPr lang="ru-RU"/>
        </a:p>
      </dgm:t>
    </dgm:pt>
    <dgm:pt modelId="{096AB697-1B02-4F72-B306-A8119424224A}">
      <dgm:prSet phldrT="[Текст]" custT="1"/>
      <dgm:spPr/>
      <dgm:t>
        <a:bodyPr/>
        <a:lstStyle/>
        <a:p>
          <a:r>
            <a:rPr lang="uk-UA" sz="1600" dirty="0" smtClean="0"/>
            <a:t>1-3 клас, за рішенням закладу 4 клас</a:t>
          </a:r>
          <a:endParaRPr lang="ru-RU" sz="1600" dirty="0"/>
        </a:p>
      </dgm:t>
    </dgm:pt>
    <dgm:pt modelId="{43669679-8AD5-46AD-A1B2-78367D98888B}" type="parTrans" cxnId="{92A143BF-159A-496A-A7B3-28E99C5AC864}">
      <dgm:prSet/>
      <dgm:spPr/>
      <dgm:t>
        <a:bodyPr/>
        <a:lstStyle/>
        <a:p>
          <a:endParaRPr lang="ru-RU"/>
        </a:p>
      </dgm:t>
    </dgm:pt>
    <dgm:pt modelId="{99A48E01-3543-4F97-9A06-DEA33BE5623F}" type="sibTrans" cxnId="{92A143BF-159A-496A-A7B3-28E99C5AC864}">
      <dgm:prSet/>
      <dgm:spPr/>
      <dgm:t>
        <a:bodyPr/>
        <a:lstStyle/>
        <a:p>
          <a:endParaRPr lang="ru-RU"/>
        </a:p>
      </dgm:t>
    </dgm:pt>
    <dgm:pt modelId="{30DA9B72-BF6C-4BCD-8F01-1098710AFE22}">
      <dgm:prSet phldrT="[Текст]" custT="1"/>
      <dgm:spPr/>
      <dgm:t>
        <a:bodyPr/>
        <a:lstStyle/>
        <a:p>
          <a:r>
            <a:rPr lang="uk-UA" sz="1600" dirty="0" smtClean="0"/>
            <a:t>Тривалість 15-25 хвилин навчального дня</a:t>
          </a:r>
          <a:endParaRPr lang="ru-RU" sz="1600" dirty="0"/>
        </a:p>
      </dgm:t>
    </dgm:pt>
    <dgm:pt modelId="{2A83DE03-44B3-497B-85E3-3F4D609A7780}" type="parTrans" cxnId="{94D169A5-69F8-4B7C-9A28-2593DA2660E1}">
      <dgm:prSet/>
      <dgm:spPr/>
      <dgm:t>
        <a:bodyPr/>
        <a:lstStyle/>
        <a:p>
          <a:endParaRPr lang="ru-RU"/>
        </a:p>
      </dgm:t>
    </dgm:pt>
    <dgm:pt modelId="{F8909B25-353C-4B58-BFA5-2199B8581FD7}" type="sibTrans" cxnId="{94D169A5-69F8-4B7C-9A28-2593DA2660E1}">
      <dgm:prSet/>
      <dgm:spPr/>
      <dgm:t>
        <a:bodyPr/>
        <a:lstStyle/>
        <a:p>
          <a:endParaRPr lang="ru-RU"/>
        </a:p>
      </dgm:t>
    </dgm:pt>
    <dgm:pt modelId="{1A236AD5-848B-44DA-9002-E2211BAC8D6F}" type="pres">
      <dgm:prSet presAssocID="{3523B0AE-D67C-4874-B2FF-26CBF6885F7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80BF2EF-450C-4D07-8EE1-6FD63E3BB399}" type="pres">
      <dgm:prSet presAssocID="{AF7142CD-6544-4101-ADF1-F9CC1D90B5F4}" presName="composite" presStyleCnt="0"/>
      <dgm:spPr/>
    </dgm:pt>
    <dgm:pt modelId="{167F2D3A-AEF2-4597-8BF5-0F8C1EA56D74}" type="pres">
      <dgm:prSet presAssocID="{AF7142CD-6544-4101-ADF1-F9CC1D90B5F4}" presName="Parent1" presStyleLbl="node1" presStyleIdx="0" presStyleCnt="6" custScaleX="171065" custScaleY="119605" custLinFactNeighborX="30568" custLinFactNeighborY="-32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BBD94-ABBF-4D32-90B4-9A9C77BBCEB5}" type="pres">
      <dgm:prSet presAssocID="{AF7142CD-6544-4101-ADF1-F9CC1D90B5F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AF0B3-5195-485D-ADD5-FAC70303A7D0}" type="pres">
      <dgm:prSet presAssocID="{AF7142CD-6544-4101-ADF1-F9CC1D90B5F4}" presName="BalanceSpacing" presStyleCnt="0"/>
      <dgm:spPr/>
    </dgm:pt>
    <dgm:pt modelId="{E046C541-5304-46D3-AAE6-BADB3C3C2099}" type="pres">
      <dgm:prSet presAssocID="{AF7142CD-6544-4101-ADF1-F9CC1D90B5F4}" presName="BalanceSpacing1" presStyleCnt="0"/>
      <dgm:spPr/>
    </dgm:pt>
    <dgm:pt modelId="{4C6A6C1C-3DC1-4A2C-8136-82A0583311E5}" type="pres">
      <dgm:prSet presAssocID="{742EB526-D04C-4CFC-AE8B-6E8ED0A1BA5A}" presName="Accent1Text" presStyleLbl="node1" presStyleIdx="1" presStyleCnt="6" custScaleX="137722" custScaleY="108087" custLinFactNeighborX="-29723" custLinFactNeighborY="1816"/>
      <dgm:spPr/>
      <dgm:t>
        <a:bodyPr/>
        <a:lstStyle/>
        <a:p>
          <a:endParaRPr lang="ru-RU"/>
        </a:p>
      </dgm:t>
    </dgm:pt>
    <dgm:pt modelId="{5FD2514C-BEC2-49C1-83BC-84F9E485C3C8}" type="pres">
      <dgm:prSet presAssocID="{742EB526-D04C-4CFC-AE8B-6E8ED0A1BA5A}" presName="spaceBetweenRectangles" presStyleCnt="0"/>
      <dgm:spPr/>
    </dgm:pt>
    <dgm:pt modelId="{66B04BFB-BCD0-4C8B-B858-120ADD88CCE4}" type="pres">
      <dgm:prSet presAssocID="{096AB697-1B02-4F72-B306-A8119424224A}" presName="composite" presStyleCnt="0"/>
      <dgm:spPr/>
    </dgm:pt>
    <dgm:pt modelId="{042A43D8-3977-4C9E-A6CF-6F9435789BC7}" type="pres">
      <dgm:prSet presAssocID="{096AB697-1B02-4F72-B306-A8119424224A}" presName="Parent1" presStyleLbl="node1" presStyleIdx="2" presStyleCnt="6" custScaleX="164627" custScaleY="1293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4CE66-1571-4DE8-B40B-D774FC293D79}" type="pres">
      <dgm:prSet presAssocID="{096AB697-1B02-4F72-B306-A8119424224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A631FD2-E19C-421F-9586-57C5F22BAEB2}" type="pres">
      <dgm:prSet presAssocID="{096AB697-1B02-4F72-B306-A8119424224A}" presName="BalanceSpacing" presStyleCnt="0"/>
      <dgm:spPr/>
    </dgm:pt>
    <dgm:pt modelId="{BB5C9673-ED36-4096-A5E5-BA1F92369AB5}" type="pres">
      <dgm:prSet presAssocID="{096AB697-1B02-4F72-B306-A8119424224A}" presName="BalanceSpacing1" presStyleCnt="0"/>
      <dgm:spPr/>
    </dgm:pt>
    <dgm:pt modelId="{BABC2619-395B-47CE-9BF1-20A74D7F0050}" type="pres">
      <dgm:prSet presAssocID="{99A48E01-3543-4F97-9A06-DEA33BE5623F}" presName="Accent1Text" presStyleLbl="node1" presStyleIdx="3" presStyleCnt="6" custScaleX="142793" custScaleY="127287" custLinFactNeighborX="48363" custLinFactNeighborY="-4095"/>
      <dgm:spPr/>
      <dgm:t>
        <a:bodyPr/>
        <a:lstStyle/>
        <a:p>
          <a:endParaRPr lang="ru-RU"/>
        </a:p>
      </dgm:t>
    </dgm:pt>
    <dgm:pt modelId="{621F883A-F990-473F-AA13-E2952101A0D0}" type="pres">
      <dgm:prSet presAssocID="{99A48E01-3543-4F97-9A06-DEA33BE5623F}" presName="spaceBetweenRectangles" presStyleCnt="0"/>
      <dgm:spPr/>
    </dgm:pt>
    <dgm:pt modelId="{FE60E47B-30B3-4FDB-B429-5CD63D187D11}" type="pres">
      <dgm:prSet presAssocID="{30DA9B72-BF6C-4BCD-8F01-1098710AFE22}" presName="composite" presStyleCnt="0"/>
      <dgm:spPr/>
    </dgm:pt>
    <dgm:pt modelId="{6A9DE95F-B8CA-4BEE-B390-D8596481B3CE}" type="pres">
      <dgm:prSet presAssocID="{30DA9B72-BF6C-4BCD-8F01-1098710AFE22}" presName="Parent1" presStyleLbl="node1" presStyleIdx="4" presStyleCnt="6" custScaleX="166399" custScaleY="112422" custLinFactNeighborX="24492" custLinFactNeighborY="-76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8518D-1961-40DA-A96E-07E7214B918D}" type="pres">
      <dgm:prSet presAssocID="{30DA9B72-BF6C-4BCD-8F01-1098710AFE2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EA15F-21EA-42D4-8812-ADAA0B78EF39}" type="pres">
      <dgm:prSet presAssocID="{30DA9B72-BF6C-4BCD-8F01-1098710AFE22}" presName="BalanceSpacing" presStyleCnt="0"/>
      <dgm:spPr/>
    </dgm:pt>
    <dgm:pt modelId="{CFBEE760-4B9C-4004-A0D0-991F9F0F3F66}" type="pres">
      <dgm:prSet presAssocID="{30DA9B72-BF6C-4BCD-8F01-1098710AFE22}" presName="BalanceSpacing1" presStyleCnt="0"/>
      <dgm:spPr/>
    </dgm:pt>
    <dgm:pt modelId="{4D960E25-120E-43C1-A770-81365596DF02}" type="pres">
      <dgm:prSet presAssocID="{F8909B25-353C-4B58-BFA5-2199B8581FD7}" presName="Accent1Text" presStyleLbl="node1" presStyleIdx="5" presStyleCnt="6" custScaleX="154555" custScaleY="111059" custLinFactNeighborX="-40225" custLinFactNeighborY="-6537"/>
      <dgm:spPr/>
      <dgm:t>
        <a:bodyPr/>
        <a:lstStyle/>
        <a:p>
          <a:endParaRPr lang="ru-RU"/>
        </a:p>
      </dgm:t>
    </dgm:pt>
  </dgm:ptLst>
  <dgm:cxnLst>
    <dgm:cxn modelId="{D894816D-1EBE-469D-96AC-E4FC9D2DB153}" type="presOf" srcId="{99A48E01-3543-4F97-9A06-DEA33BE5623F}" destId="{BABC2619-395B-47CE-9BF1-20A74D7F0050}" srcOrd="0" destOrd="0" presId="urn:microsoft.com/office/officeart/2008/layout/AlternatingHexagons"/>
    <dgm:cxn modelId="{6220DB6E-D8AB-49A3-9BED-3D44369B69DF}" type="presOf" srcId="{096AB697-1B02-4F72-B306-A8119424224A}" destId="{042A43D8-3977-4C9E-A6CF-6F9435789BC7}" srcOrd="0" destOrd="0" presId="urn:microsoft.com/office/officeart/2008/layout/AlternatingHexagons"/>
    <dgm:cxn modelId="{40FC900D-E316-476B-A9D1-95017749D93F}" type="presOf" srcId="{742EB526-D04C-4CFC-AE8B-6E8ED0A1BA5A}" destId="{4C6A6C1C-3DC1-4A2C-8136-82A0583311E5}" srcOrd="0" destOrd="0" presId="urn:microsoft.com/office/officeart/2008/layout/AlternatingHexagons"/>
    <dgm:cxn modelId="{92A143BF-159A-496A-A7B3-28E99C5AC864}" srcId="{3523B0AE-D67C-4874-B2FF-26CBF6885F73}" destId="{096AB697-1B02-4F72-B306-A8119424224A}" srcOrd="1" destOrd="0" parTransId="{43669679-8AD5-46AD-A1B2-78367D98888B}" sibTransId="{99A48E01-3543-4F97-9A06-DEA33BE5623F}"/>
    <dgm:cxn modelId="{BB9C3A18-047E-48C7-97A6-95E65EC2A261}" type="presOf" srcId="{AF7142CD-6544-4101-ADF1-F9CC1D90B5F4}" destId="{167F2D3A-AEF2-4597-8BF5-0F8C1EA56D74}" srcOrd="0" destOrd="0" presId="urn:microsoft.com/office/officeart/2008/layout/AlternatingHexagons"/>
    <dgm:cxn modelId="{B8445599-A122-4B19-A334-FFCB952AA65C}" type="presOf" srcId="{F8909B25-353C-4B58-BFA5-2199B8581FD7}" destId="{4D960E25-120E-43C1-A770-81365596DF02}" srcOrd="0" destOrd="0" presId="urn:microsoft.com/office/officeart/2008/layout/AlternatingHexagons"/>
    <dgm:cxn modelId="{DF7BA56B-7769-48AD-BA0F-46AF68E438B5}" type="presOf" srcId="{30DA9B72-BF6C-4BCD-8F01-1098710AFE22}" destId="{6A9DE95F-B8CA-4BEE-B390-D8596481B3CE}" srcOrd="0" destOrd="0" presId="urn:microsoft.com/office/officeart/2008/layout/AlternatingHexagons"/>
    <dgm:cxn modelId="{B76C7E1C-5825-4DF5-B85A-A4CA7B5E7D0E}" type="presOf" srcId="{3523B0AE-D67C-4874-B2FF-26CBF6885F73}" destId="{1A236AD5-848B-44DA-9002-E2211BAC8D6F}" srcOrd="0" destOrd="0" presId="urn:microsoft.com/office/officeart/2008/layout/AlternatingHexagons"/>
    <dgm:cxn modelId="{94D169A5-69F8-4B7C-9A28-2593DA2660E1}" srcId="{3523B0AE-D67C-4874-B2FF-26CBF6885F73}" destId="{30DA9B72-BF6C-4BCD-8F01-1098710AFE22}" srcOrd="2" destOrd="0" parTransId="{2A83DE03-44B3-497B-85E3-3F4D609A7780}" sibTransId="{F8909B25-353C-4B58-BFA5-2199B8581FD7}"/>
    <dgm:cxn modelId="{80F8C984-2169-4263-ADC5-817B45FB8902}" srcId="{3523B0AE-D67C-4874-B2FF-26CBF6885F73}" destId="{AF7142CD-6544-4101-ADF1-F9CC1D90B5F4}" srcOrd="0" destOrd="0" parTransId="{09FAE00F-2AF0-4C7B-8A59-046C3B1CB8B3}" sibTransId="{742EB526-D04C-4CFC-AE8B-6E8ED0A1BA5A}"/>
    <dgm:cxn modelId="{0A3693AE-B71C-4098-B06A-1B66C4E879D9}" type="presParOf" srcId="{1A236AD5-848B-44DA-9002-E2211BAC8D6F}" destId="{F80BF2EF-450C-4D07-8EE1-6FD63E3BB399}" srcOrd="0" destOrd="0" presId="urn:microsoft.com/office/officeart/2008/layout/AlternatingHexagons"/>
    <dgm:cxn modelId="{F7A45F46-0907-48A4-AC6A-6DC4C3BD10A5}" type="presParOf" srcId="{F80BF2EF-450C-4D07-8EE1-6FD63E3BB399}" destId="{167F2D3A-AEF2-4597-8BF5-0F8C1EA56D74}" srcOrd="0" destOrd="0" presId="urn:microsoft.com/office/officeart/2008/layout/AlternatingHexagons"/>
    <dgm:cxn modelId="{B1BCB4F2-405B-4899-8A4F-3FA06C5713C8}" type="presParOf" srcId="{F80BF2EF-450C-4D07-8EE1-6FD63E3BB399}" destId="{572BBD94-ABBF-4D32-90B4-9A9C77BBCEB5}" srcOrd="1" destOrd="0" presId="urn:microsoft.com/office/officeart/2008/layout/AlternatingHexagons"/>
    <dgm:cxn modelId="{34D7ADC4-929E-459C-B34F-CAEBA7DE3926}" type="presParOf" srcId="{F80BF2EF-450C-4D07-8EE1-6FD63E3BB399}" destId="{370AF0B3-5195-485D-ADD5-FAC70303A7D0}" srcOrd="2" destOrd="0" presId="urn:microsoft.com/office/officeart/2008/layout/AlternatingHexagons"/>
    <dgm:cxn modelId="{1BFF5CF9-4540-4D88-B5B8-B96799C01452}" type="presParOf" srcId="{F80BF2EF-450C-4D07-8EE1-6FD63E3BB399}" destId="{E046C541-5304-46D3-AAE6-BADB3C3C2099}" srcOrd="3" destOrd="0" presId="urn:microsoft.com/office/officeart/2008/layout/AlternatingHexagons"/>
    <dgm:cxn modelId="{EFDA3803-2F21-4C3E-8EBA-E976F6073D6E}" type="presParOf" srcId="{F80BF2EF-450C-4D07-8EE1-6FD63E3BB399}" destId="{4C6A6C1C-3DC1-4A2C-8136-82A0583311E5}" srcOrd="4" destOrd="0" presId="urn:microsoft.com/office/officeart/2008/layout/AlternatingHexagons"/>
    <dgm:cxn modelId="{D3D2D528-D4AA-4841-8AC9-08A66BB59BAC}" type="presParOf" srcId="{1A236AD5-848B-44DA-9002-E2211BAC8D6F}" destId="{5FD2514C-BEC2-49C1-83BC-84F9E485C3C8}" srcOrd="1" destOrd="0" presId="urn:microsoft.com/office/officeart/2008/layout/AlternatingHexagons"/>
    <dgm:cxn modelId="{413D6DD2-A2AC-4B0A-942C-F81898CA6D9F}" type="presParOf" srcId="{1A236AD5-848B-44DA-9002-E2211BAC8D6F}" destId="{66B04BFB-BCD0-4C8B-B858-120ADD88CCE4}" srcOrd="2" destOrd="0" presId="urn:microsoft.com/office/officeart/2008/layout/AlternatingHexagons"/>
    <dgm:cxn modelId="{7CA54758-68E4-4E3C-8AFA-A552A6E54FE4}" type="presParOf" srcId="{66B04BFB-BCD0-4C8B-B858-120ADD88CCE4}" destId="{042A43D8-3977-4C9E-A6CF-6F9435789BC7}" srcOrd="0" destOrd="0" presId="urn:microsoft.com/office/officeart/2008/layout/AlternatingHexagons"/>
    <dgm:cxn modelId="{26D50507-920E-4E03-8520-1E2FDAE814CA}" type="presParOf" srcId="{66B04BFB-BCD0-4C8B-B858-120ADD88CCE4}" destId="{23F4CE66-1571-4DE8-B40B-D774FC293D79}" srcOrd="1" destOrd="0" presId="urn:microsoft.com/office/officeart/2008/layout/AlternatingHexagons"/>
    <dgm:cxn modelId="{C4041A16-D539-49AE-9892-6DBF7AA07025}" type="presParOf" srcId="{66B04BFB-BCD0-4C8B-B858-120ADD88CCE4}" destId="{CA631FD2-E19C-421F-9586-57C5F22BAEB2}" srcOrd="2" destOrd="0" presId="urn:microsoft.com/office/officeart/2008/layout/AlternatingHexagons"/>
    <dgm:cxn modelId="{CE8EF8E6-EF03-4D77-A902-8C4DA48881FD}" type="presParOf" srcId="{66B04BFB-BCD0-4C8B-B858-120ADD88CCE4}" destId="{BB5C9673-ED36-4096-A5E5-BA1F92369AB5}" srcOrd="3" destOrd="0" presId="urn:microsoft.com/office/officeart/2008/layout/AlternatingHexagons"/>
    <dgm:cxn modelId="{AFA5EE3F-FCBD-47B5-806F-F8409642C010}" type="presParOf" srcId="{66B04BFB-BCD0-4C8B-B858-120ADD88CCE4}" destId="{BABC2619-395B-47CE-9BF1-20A74D7F0050}" srcOrd="4" destOrd="0" presId="urn:microsoft.com/office/officeart/2008/layout/AlternatingHexagons"/>
    <dgm:cxn modelId="{4A405C4D-6D14-4DF7-8A35-C7CE7F5D83BF}" type="presParOf" srcId="{1A236AD5-848B-44DA-9002-E2211BAC8D6F}" destId="{621F883A-F990-473F-AA13-E2952101A0D0}" srcOrd="3" destOrd="0" presId="urn:microsoft.com/office/officeart/2008/layout/AlternatingHexagons"/>
    <dgm:cxn modelId="{2A41B545-162B-4A4A-A701-4068FEAF47E6}" type="presParOf" srcId="{1A236AD5-848B-44DA-9002-E2211BAC8D6F}" destId="{FE60E47B-30B3-4FDB-B429-5CD63D187D11}" srcOrd="4" destOrd="0" presId="urn:microsoft.com/office/officeart/2008/layout/AlternatingHexagons"/>
    <dgm:cxn modelId="{AD095E81-6594-4B2D-9D73-E2B75DD6700F}" type="presParOf" srcId="{FE60E47B-30B3-4FDB-B429-5CD63D187D11}" destId="{6A9DE95F-B8CA-4BEE-B390-D8596481B3CE}" srcOrd="0" destOrd="0" presId="urn:microsoft.com/office/officeart/2008/layout/AlternatingHexagons"/>
    <dgm:cxn modelId="{53899671-58BE-460D-ACC7-1AEF428CB051}" type="presParOf" srcId="{FE60E47B-30B3-4FDB-B429-5CD63D187D11}" destId="{CA68518D-1961-40DA-A96E-07E7214B918D}" srcOrd="1" destOrd="0" presId="urn:microsoft.com/office/officeart/2008/layout/AlternatingHexagons"/>
    <dgm:cxn modelId="{31670024-0962-4439-8747-02C00737B180}" type="presParOf" srcId="{FE60E47B-30B3-4FDB-B429-5CD63D187D11}" destId="{7B4EA15F-21EA-42D4-8812-ADAA0B78EF39}" srcOrd="2" destOrd="0" presId="urn:microsoft.com/office/officeart/2008/layout/AlternatingHexagons"/>
    <dgm:cxn modelId="{BE00C347-8211-4D06-9082-B7E0D6655215}" type="presParOf" srcId="{FE60E47B-30B3-4FDB-B429-5CD63D187D11}" destId="{CFBEE760-4B9C-4004-A0D0-991F9F0F3F66}" srcOrd="3" destOrd="0" presId="urn:microsoft.com/office/officeart/2008/layout/AlternatingHexagons"/>
    <dgm:cxn modelId="{B9793268-F504-4713-9C33-36E107485216}" type="presParOf" srcId="{FE60E47B-30B3-4FDB-B429-5CD63D187D11}" destId="{4D960E25-120E-43C1-A770-81365596DF0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9CEAF95-E7CA-4197-B973-79A3AFBE79A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548996-6CAE-435B-AEB8-5C9BD1C94E96}">
      <dgm:prSet phldrT="[Текст]" custT="1"/>
      <dgm:spPr/>
      <dgm:t>
        <a:bodyPr/>
        <a:lstStyle/>
        <a:p>
          <a:r>
            <a:rPr lang="uk-UA" sz="2000" dirty="0" smtClean="0"/>
            <a:t>Реалізації ідеї інтеграції</a:t>
          </a:r>
          <a:endParaRPr lang="ru-RU" sz="2000" dirty="0"/>
        </a:p>
      </dgm:t>
    </dgm:pt>
    <dgm:pt modelId="{85552DAB-85A6-4CF0-96AE-6D5F109F9B03}" type="parTrans" cxnId="{41D422D3-43BE-413B-A952-F97DB1362FF6}">
      <dgm:prSet/>
      <dgm:spPr/>
      <dgm:t>
        <a:bodyPr/>
        <a:lstStyle/>
        <a:p>
          <a:endParaRPr lang="ru-RU"/>
        </a:p>
      </dgm:t>
    </dgm:pt>
    <dgm:pt modelId="{47AF1117-D33B-44DD-86BE-C145D2566602}" type="sibTrans" cxnId="{41D422D3-43BE-413B-A952-F97DB1362FF6}">
      <dgm:prSet/>
      <dgm:spPr/>
      <dgm:t>
        <a:bodyPr/>
        <a:lstStyle/>
        <a:p>
          <a:endParaRPr lang="ru-RU"/>
        </a:p>
      </dgm:t>
    </dgm:pt>
    <dgm:pt modelId="{8FC713D2-F106-46E9-91D7-75437D05C695}">
      <dgm:prSet phldrT="[Текст]" custT="1"/>
      <dgm:spPr/>
      <dgm:t>
        <a:bodyPr/>
        <a:lstStyle/>
        <a:p>
          <a:r>
            <a:rPr lang="uk-UA" sz="2000" dirty="0" smtClean="0"/>
            <a:t>Дослідницький підхід до формування умінь</a:t>
          </a:r>
          <a:endParaRPr lang="ru-RU" sz="2000" dirty="0"/>
        </a:p>
      </dgm:t>
    </dgm:pt>
    <dgm:pt modelId="{51C98393-25F3-41EF-A0C1-3DA67CCE45D2}" type="parTrans" cxnId="{28A295BC-7746-4B46-A60C-AE84C9A8CBF6}">
      <dgm:prSet/>
      <dgm:spPr/>
      <dgm:t>
        <a:bodyPr/>
        <a:lstStyle/>
        <a:p>
          <a:endParaRPr lang="ru-RU"/>
        </a:p>
      </dgm:t>
    </dgm:pt>
    <dgm:pt modelId="{65FCC7C5-0E91-4F8B-ABAA-4580039F81D5}" type="sibTrans" cxnId="{28A295BC-7746-4B46-A60C-AE84C9A8CBF6}">
      <dgm:prSet/>
      <dgm:spPr/>
      <dgm:t>
        <a:bodyPr/>
        <a:lstStyle/>
        <a:p>
          <a:endParaRPr lang="ru-RU"/>
        </a:p>
      </dgm:t>
    </dgm:pt>
    <dgm:pt modelId="{E09AD677-1141-4A37-AB2E-41FAAEA183DC}">
      <dgm:prSet phldrT="[Текст]" custT="1"/>
      <dgm:spPr/>
      <dgm:t>
        <a:bodyPr/>
        <a:lstStyle/>
        <a:p>
          <a:r>
            <a:rPr lang="uk-UA" sz="2000" dirty="0" err="1" smtClean="0"/>
            <a:t>Конст</a:t>
          </a:r>
          <a:r>
            <a:rPr lang="uk-UA" sz="2000" dirty="0" smtClean="0"/>
            <a:t> </a:t>
          </a:r>
          <a:r>
            <a:rPr lang="uk-UA" sz="2000" dirty="0" err="1" smtClean="0"/>
            <a:t>руювання</a:t>
          </a:r>
          <a:r>
            <a:rPr lang="uk-UA" sz="2000" dirty="0" smtClean="0"/>
            <a:t> знань, а не їх </a:t>
          </a:r>
          <a:r>
            <a:rPr lang="uk-UA" sz="2000" dirty="0" err="1" smtClean="0"/>
            <a:t>відтво</a:t>
          </a:r>
          <a:r>
            <a:rPr lang="uk-UA" sz="2000" dirty="0" smtClean="0"/>
            <a:t> </a:t>
          </a:r>
          <a:r>
            <a:rPr lang="uk-UA" sz="2000" dirty="0" err="1" smtClean="0"/>
            <a:t>рення</a:t>
          </a:r>
          <a:endParaRPr lang="ru-RU" sz="2000" dirty="0"/>
        </a:p>
      </dgm:t>
    </dgm:pt>
    <dgm:pt modelId="{730631C8-B3F2-4DFC-97CE-DB8C2F206B08}" type="parTrans" cxnId="{B69BB0FE-FEB1-4ECB-A790-FB6D2996320F}">
      <dgm:prSet/>
      <dgm:spPr/>
      <dgm:t>
        <a:bodyPr/>
        <a:lstStyle/>
        <a:p>
          <a:endParaRPr lang="ru-RU"/>
        </a:p>
      </dgm:t>
    </dgm:pt>
    <dgm:pt modelId="{28AE664B-1749-4515-B4C6-72AB83A2898E}" type="sibTrans" cxnId="{B69BB0FE-FEB1-4ECB-A790-FB6D2996320F}">
      <dgm:prSet/>
      <dgm:spPr/>
      <dgm:t>
        <a:bodyPr/>
        <a:lstStyle/>
        <a:p>
          <a:endParaRPr lang="ru-RU"/>
        </a:p>
      </dgm:t>
    </dgm:pt>
    <dgm:pt modelId="{CFFA2E2D-FC5B-44F6-B3C9-813D1545B88F}">
      <dgm:prSet phldrT="[Текст]" custT="1"/>
      <dgm:spPr/>
      <dgm:t>
        <a:bodyPr/>
        <a:lstStyle/>
        <a:p>
          <a:r>
            <a:rPr lang="uk-UA" sz="2000" dirty="0" smtClean="0"/>
            <a:t>Органі</a:t>
          </a:r>
        </a:p>
        <a:p>
          <a:r>
            <a:rPr lang="uk-UA" sz="2000" dirty="0" err="1" smtClean="0"/>
            <a:t>зація</a:t>
          </a:r>
          <a:r>
            <a:rPr lang="uk-UA" sz="2000" dirty="0" smtClean="0"/>
            <a:t> пошуку інформації з різних джерел</a:t>
          </a:r>
          <a:endParaRPr lang="ru-RU" sz="2000" dirty="0"/>
        </a:p>
      </dgm:t>
    </dgm:pt>
    <dgm:pt modelId="{5AF59261-0C10-4C91-BD69-E5E34CDDD7A0}" type="parTrans" cxnId="{A4436993-9844-41BE-9360-6F2B351392BA}">
      <dgm:prSet/>
      <dgm:spPr/>
      <dgm:t>
        <a:bodyPr/>
        <a:lstStyle/>
        <a:p>
          <a:endParaRPr lang="ru-RU"/>
        </a:p>
      </dgm:t>
    </dgm:pt>
    <dgm:pt modelId="{0019052B-D654-4E61-91E3-7D5A066F4003}" type="sibTrans" cxnId="{A4436993-9844-41BE-9360-6F2B351392BA}">
      <dgm:prSet/>
      <dgm:spPr/>
      <dgm:t>
        <a:bodyPr/>
        <a:lstStyle/>
        <a:p>
          <a:endParaRPr lang="ru-RU"/>
        </a:p>
      </dgm:t>
    </dgm:pt>
    <dgm:pt modelId="{A5CBBE9A-BF9B-45FF-B98D-7BA674D8F880}">
      <dgm:prSet phldrT="[Текст]" custT="1"/>
      <dgm:spPr/>
      <dgm:t>
        <a:bodyPr/>
        <a:lstStyle/>
        <a:p>
          <a:r>
            <a:rPr lang="uk-UA" sz="2000" dirty="0" err="1" smtClean="0"/>
            <a:t>Розви</a:t>
          </a:r>
          <a:endParaRPr lang="uk-UA" sz="2000" dirty="0" smtClean="0"/>
        </a:p>
        <a:p>
          <a:r>
            <a:rPr lang="uk-UA" sz="2000" dirty="0" err="1" smtClean="0"/>
            <a:t>ток</a:t>
          </a:r>
          <a:r>
            <a:rPr lang="uk-UA" sz="2000" dirty="0" smtClean="0"/>
            <a:t> критичного мислення</a:t>
          </a:r>
          <a:endParaRPr lang="ru-RU" sz="2000" dirty="0"/>
        </a:p>
      </dgm:t>
    </dgm:pt>
    <dgm:pt modelId="{13CC08CA-DBB3-4C21-9C0C-6DD52BE69951}" type="parTrans" cxnId="{AED2D98B-7701-4EA2-9D38-9DA002819206}">
      <dgm:prSet/>
      <dgm:spPr/>
      <dgm:t>
        <a:bodyPr/>
        <a:lstStyle/>
        <a:p>
          <a:endParaRPr lang="ru-RU"/>
        </a:p>
      </dgm:t>
    </dgm:pt>
    <dgm:pt modelId="{3C04AEC1-A4CC-4815-9612-4F51F9A46E68}" type="sibTrans" cxnId="{AED2D98B-7701-4EA2-9D38-9DA002819206}">
      <dgm:prSet/>
      <dgm:spPr/>
      <dgm:t>
        <a:bodyPr/>
        <a:lstStyle/>
        <a:p>
          <a:endParaRPr lang="ru-RU"/>
        </a:p>
      </dgm:t>
    </dgm:pt>
    <dgm:pt modelId="{FEB5B302-C6F7-4486-9097-2E798A2E43A0}">
      <dgm:prSet phldrT="[Текст]" custT="1"/>
      <dgm:spPr/>
      <dgm:t>
        <a:bodyPr/>
        <a:lstStyle/>
        <a:p>
          <a:r>
            <a:rPr lang="uk-UA" sz="2000" dirty="0" err="1" smtClean="0"/>
            <a:t>Розви</a:t>
          </a:r>
          <a:endParaRPr lang="uk-UA" sz="2000" dirty="0" smtClean="0"/>
        </a:p>
        <a:p>
          <a:r>
            <a:rPr lang="uk-UA" sz="2000" dirty="0" err="1" smtClean="0"/>
            <a:t>ток</a:t>
          </a:r>
          <a:r>
            <a:rPr lang="uk-UA" sz="2000" dirty="0" smtClean="0"/>
            <a:t> творчості</a:t>
          </a:r>
          <a:endParaRPr lang="ru-RU" sz="2000" dirty="0"/>
        </a:p>
      </dgm:t>
    </dgm:pt>
    <dgm:pt modelId="{77E3C123-0183-4CA5-A27A-5F641D47200B}" type="parTrans" cxnId="{88607A1C-2FD8-4FF8-8704-4202C1DCB095}">
      <dgm:prSet/>
      <dgm:spPr/>
      <dgm:t>
        <a:bodyPr/>
        <a:lstStyle/>
        <a:p>
          <a:endParaRPr lang="ru-RU"/>
        </a:p>
      </dgm:t>
    </dgm:pt>
    <dgm:pt modelId="{B52B2625-B90C-4C04-B38C-06E180F92E9C}" type="sibTrans" cxnId="{88607A1C-2FD8-4FF8-8704-4202C1DCB095}">
      <dgm:prSet/>
      <dgm:spPr/>
      <dgm:t>
        <a:bodyPr/>
        <a:lstStyle/>
        <a:p>
          <a:endParaRPr lang="ru-RU"/>
        </a:p>
      </dgm:t>
    </dgm:pt>
    <dgm:pt modelId="{8308FEB7-80E4-4080-B776-6C80B5D612D7}" type="pres">
      <dgm:prSet presAssocID="{69CEAF95-E7CA-4197-B973-79A3AFBE79A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10FE05C-12F4-43E1-AE64-31C2A89C6FF4}" type="pres">
      <dgm:prSet presAssocID="{B4548996-6CAE-435B-AEB8-5C9BD1C94E96}" presName="composite" presStyleCnt="0"/>
      <dgm:spPr/>
    </dgm:pt>
    <dgm:pt modelId="{B328C993-D217-4A42-94E7-B039AAA8ED47}" type="pres">
      <dgm:prSet presAssocID="{B4548996-6CAE-435B-AEB8-5C9BD1C94E96}" presName="LShape" presStyleLbl="alignNode1" presStyleIdx="0" presStyleCnt="11"/>
      <dgm:spPr/>
    </dgm:pt>
    <dgm:pt modelId="{6270B488-DFF9-4DF8-8244-3001AA968CF5}" type="pres">
      <dgm:prSet presAssocID="{B4548996-6CAE-435B-AEB8-5C9BD1C94E96}" presName="ParentText" presStyleLbl="revTx" presStyleIdx="0" presStyleCnt="6" custScaleY="190054" custLinFactNeighborX="2121" custLinFactNeighborY="544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0646D-FAB2-46EB-8922-CCA0AA098FDA}" type="pres">
      <dgm:prSet presAssocID="{B4548996-6CAE-435B-AEB8-5C9BD1C94E96}" presName="Triangle" presStyleLbl="alignNode1" presStyleIdx="1" presStyleCnt="11"/>
      <dgm:spPr/>
    </dgm:pt>
    <dgm:pt modelId="{9D1862AF-290C-4AC3-AD1B-D650C3EE1A4F}" type="pres">
      <dgm:prSet presAssocID="{47AF1117-D33B-44DD-86BE-C145D2566602}" presName="sibTrans" presStyleCnt="0"/>
      <dgm:spPr/>
    </dgm:pt>
    <dgm:pt modelId="{7ED8C4E8-4A03-4C18-875C-96884734B49F}" type="pres">
      <dgm:prSet presAssocID="{47AF1117-D33B-44DD-86BE-C145D2566602}" presName="space" presStyleCnt="0"/>
      <dgm:spPr/>
    </dgm:pt>
    <dgm:pt modelId="{3798B219-0543-4A5C-B2F3-CF6BDDFDDCD2}" type="pres">
      <dgm:prSet presAssocID="{8FC713D2-F106-46E9-91D7-75437D05C695}" presName="composite" presStyleCnt="0"/>
      <dgm:spPr/>
    </dgm:pt>
    <dgm:pt modelId="{D4781172-6762-46A0-911E-47382C40238F}" type="pres">
      <dgm:prSet presAssocID="{8FC713D2-F106-46E9-91D7-75437D05C695}" presName="LShape" presStyleLbl="alignNode1" presStyleIdx="2" presStyleCnt="11"/>
      <dgm:spPr/>
    </dgm:pt>
    <dgm:pt modelId="{E52B9DCD-8C75-4F66-85C8-E7AD0782E728}" type="pres">
      <dgm:prSet presAssocID="{8FC713D2-F106-46E9-91D7-75437D05C695}" presName="ParentText" presStyleLbl="revTx" presStyleIdx="1" presStyleCnt="6" custScaleY="217471" custLinFactNeighborX="6404" custLinFactNeighborY="675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C0D98-DD8D-4C59-986D-834B82634D38}" type="pres">
      <dgm:prSet presAssocID="{8FC713D2-F106-46E9-91D7-75437D05C695}" presName="Triangle" presStyleLbl="alignNode1" presStyleIdx="3" presStyleCnt="11"/>
      <dgm:spPr/>
    </dgm:pt>
    <dgm:pt modelId="{9A261E22-6D2C-40EA-B684-6C93DDF4F74B}" type="pres">
      <dgm:prSet presAssocID="{65FCC7C5-0E91-4F8B-ABAA-4580039F81D5}" presName="sibTrans" presStyleCnt="0"/>
      <dgm:spPr/>
    </dgm:pt>
    <dgm:pt modelId="{46BB150A-9797-4778-8DE1-23A0375F201F}" type="pres">
      <dgm:prSet presAssocID="{65FCC7C5-0E91-4F8B-ABAA-4580039F81D5}" presName="space" presStyleCnt="0"/>
      <dgm:spPr/>
    </dgm:pt>
    <dgm:pt modelId="{A041F7F6-BA44-410C-9860-9C168D164BF5}" type="pres">
      <dgm:prSet presAssocID="{E09AD677-1141-4A37-AB2E-41FAAEA183DC}" presName="composite" presStyleCnt="0"/>
      <dgm:spPr/>
    </dgm:pt>
    <dgm:pt modelId="{5818DA69-1ADB-467C-BB3E-EB314A8B1B80}" type="pres">
      <dgm:prSet presAssocID="{E09AD677-1141-4A37-AB2E-41FAAEA183DC}" presName="LShape" presStyleLbl="alignNode1" presStyleIdx="4" presStyleCnt="11"/>
      <dgm:spPr/>
    </dgm:pt>
    <dgm:pt modelId="{930E281A-7571-4714-B74C-F48990E33B53}" type="pres">
      <dgm:prSet presAssocID="{E09AD677-1141-4A37-AB2E-41FAAEA183DC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9F5A7-3EF8-4E14-A76C-72D829E0962B}" type="pres">
      <dgm:prSet presAssocID="{E09AD677-1141-4A37-AB2E-41FAAEA183DC}" presName="Triangle" presStyleLbl="alignNode1" presStyleIdx="5" presStyleCnt="11"/>
      <dgm:spPr/>
    </dgm:pt>
    <dgm:pt modelId="{08C5507D-0C68-44BE-971F-F2A5E4142F43}" type="pres">
      <dgm:prSet presAssocID="{28AE664B-1749-4515-B4C6-72AB83A2898E}" presName="sibTrans" presStyleCnt="0"/>
      <dgm:spPr/>
    </dgm:pt>
    <dgm:pt modelId="{57088F12-22FD-4AAC-879E-849FAA6032E1}" type="pres">
      <dgm:prSet presAssocID="{28AE664B-1749-4515-B4C6-72AB83A2898E}" presName="space" presStyleCnt="0"/>
      <dgm:spPr/>
    </dgm:pt>
    <dgm:pt modelId="{A3EDF846-9F46-4CDF-86C4-E763DD381CBD}" type="pres">
      <dgm:prSet presAssocID="{CFFA2E2D-FC5B-44F6-B3C9-813D1545B88F}" presName="composite" presStyleCnt="0"/>
      <dgm:spPr/>
    </dgm:pt>
    <dgm:pt modelId="{C9B332E7-E86E-484F-87BF-4E219AE0BFF3}" type="pres">
      <dgm:prSet presAssocID="{CFFA2E2D-FC5B-44F6-B3C9-813D1545B88F}" presName="LShape" presStyleLbl="alignNode1" presStyleIdx="6" presStyleCnt="11"/>
      <dgm:spPr/>
    </dgm:pt>
    <dgm:pt modelId="{6E9F41CB-9119-4424-B6D2-3BE54A5E36D2}" type="pres">
      <dgm:prSet presAssocID="{CFFA2E2D-FC5B-44F6-B3C9-813D1545B88F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10B3C-1FD7-41BF-9C21-807A2FE7AC72}" type="pres">
      <dgm:prSet presAssocID="{CFFA2E2D-FC5B-44F6-B3C9-813D1545B88F}" presName="Triangle" presStyleLbl="alignNode1" presStyleIdx="7" presStyleCnt="11"/>
      <dgm:spPr/>
    </dgm:pt>
    <dgm:pt modelId="{7E8F2777-C9E3-4EA5-AF13-CAD97DE509A2}" type="pres">
      <dgm:prSet presAssocID="{0019052B-D654-4E61-91E3-7D5A066F4003}" presName="sibTrans" presStyleCnt="0"/>
      <dgm:spPr/>
    </dgm:pt>
    <dgm:pt modelId="{44626A54-F808-444F-90F5-CD7CF4381832}" type="pres">
      <dgm:prSet presAssocID="{0019052B-D654-4E61-91E3-7D5A066F4003}" presName="space" presStyleCnt="0"/>
      <dgm:spPr/>
    </dgm:pt>
    <dgm:pt modelId="{5FE0ECF6-134E-48B2-A032-E3C3CD823519}" type="pres">
      <dgm:prSet presAssocID="{A5CBBE9A-BF9B-45FF-B98D-7BA674D8F880}" presName="composite" presStyleCnt="0"/>
      <dgm:spPr/>
    </dgm:pt>
    <dgm:pt modelId="{CDADF021-E3AA-4628-9089-6CFFFAE36124}" type="pres">
      <dgm:prSet presAssocID="{A5CBBE9A-BF9B-45FF-B98D-7BA674D8F880}" presName="LShape" presStyleLbl="alignNode1" presStyleIdx="8" presStyleCnt="11"/>
      <dgm:spPr/>
    </dgm:pt>
    <dgm:pt modelId="{F7F571D9-8E42-4012-9322-4761B9419F09}" type="pres">
      <dgm:prSet presAssocID="{A5CBBE9A-BF9B-45FF-B98D-7BA674D8F880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DAC1A-9EC4-4247-9FC8-453CFF4D9234}" type="pres">
      <dgm:prSet presAssocID="{A5CBBE9A-BF9B-45FF-B98D-7BA674D8F880}" presName="Triangle" presStyleLbl="alignNode1" presStyleIdx="9" presStyleCnt="11"/>
      <dgm:spPr/>
    </dgm:pt>
    <dgm:pt modelId="{71ECA75C-FEC8-457C-B07F-AFDF4FA1258E}" type="pres">
      <dgm:prSet presAssocID="{3C04AEC1-A4CC-4815-9612-4F51F9A46E68}" presName="sibTrans" presStyleCnt="0"/>
      <dgm:spPr/>
    </dgm:pt>
    <dgm:pt modelId="{0C6B0B5C-2D59-40BF-97CD-61AAE03FE522}" type="pres">
      <dgm:prSet presAssocID="{3C04AEC1-A4CC-4815-9612-4F51F9A46E68}" presName="space" presStyleCnt="0"/>
      <dgm:spPr/>
    </dgm:pt>
    <dgm:pt modelId="{088EBAB5-C6E4-4D96-9D9A-A487B0228CB3}" type="pres">
      <dgm:prSet presAssocID="{FEB5B302-C6F7-4486-9097-2E798A2E43A0}" presName="composite" presStyleCnt="0"/>
      <dgm:spPr/>
    </dgm:pt>
    <dgm:pt modelId="{3FFCD435-5A72-4588-BD22-F57097868A81}" type="pres">
      <dgm:prSet presAssocID="{FEB5B302-C6F7-4486-9097-2E798A2E43A0}" presName="LShape" presStyleLbl="alignNode1" presStyleIdx="10" presStyleCnt="11"/>
      <dgm:spPr/>
    </dgm:pt>
    <dgm:pt modelId="{0B7DBD96-93DA-473E-9DEE-6EF24C17AAD8}" type="pres">
      <dgm:prSet presAssocID="{FEB5B302-C6F7-4486-9097-2E798A2E43A0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ECC236-4D26-49EB-8B7B-803391DA6EF3}" type="presOf" srcId="{E09AD677-1141-4A37-AB2E-41FAAEA183DC}" destId="{930E281A-7571-4714-B74C-F48990E33B53}" srcOrd="0" destOrd="0" presId="urn:microsoft.com/office/officeart/2009/3/layout/StepUpProcess"/>
    <dgm:cxn modelId="{BC7F71BD-911D-4386-8845-C4F5157B9900}" type="presOf" srcId="{A5CBBE9A-BF9B-45FF-B98D-7BA674D8F880}" destId="{F7F571D9-8E42-4012-9322-4761B9419F09}" srcOrd="0" destOrd="0" presId="urn:microsoft.com/office/officeart/2009/3/layout/StepUpProcess"/>
    <dgm:cxn modelId="{E224CFB8-5C13-433E-9AAE-796359E63D93}" type="presOf" srcId="{8FC713D2-F106-46E9-91D7-75437D05C695}" destId="{E52B9DCD-8C75-4F66-85C8-E7AD0782E728}" srcOrd="0" destOrd="0" presId="urn:microsoft.com/office/officeart/2009/3/layout/StepUpProcess"/>
    <dgm:cxn modelId="{B69BB0FE-FEB1-4ECB-A790-FB6D2996320F}" srcId="{69CEAF95-E7CA-4197-B973-79A3AFBE79A8}" destId="{E09AD677-1141-4A37-AB2E-41FAAEA183DC}" srcOrd="2" destOrd="0" parTransId="{730631C8-B3F2-4DFC-97CE-DB8C2F206B08}" sibTransId="{28AE664B-1749-4515-B4C6-72AB83A2898E}"/>
    <dgm:cxn modelId="{AED2D98B-7701-4EA2-9D38-9DA002819206}" srcId="{69CEAF95-E7CA-4197-B973-79A3AFBE79A8}" destId="{A5CBBE9A-BF9B-45FF-B98D-7BA674D8F880}" srcOrd="4" destOrd="0" parTransId="{13CC08CA-DBB3-4C21-9C0C-6DD52BE69951}" sibTransId="{3C04AEC1-A4CC-4815-9612-4F51F9A46E68}"/>
    <dgm:cxn modelId="{28A295BC-7746-4B46-A60C-AE84C9A8CBF6}" srcId="{69CEAF95-E7CA-4197-B973-79A3AFBE79A8}" destId="{8FC713D2-F106-46E9-91D7-75437D05C695}" srcOrd="1" destOrd="0" parTransId="{51C98393-25F3-41EF-A0C1-3DA67CCE45D2}" sibTransId="{65FCC7C5-0E91-4F8B-ABAA-4580039F81D5}"/>
    <dgm:cxn modelId="{88607A1C-2FD8-4FF8-8704-4202C1DCB095}" srcId="{69CEAF95-E7CA-4197-B973-79A3AFBE79A8}" destId="{FEB5B302-C6F7-4486-9097-2E798A2E43A0}" srcOrd="5" destOrd="0" parTransId="{77E3C123-0183-4CA5-A27A-5F641D47200B}" sibTransId="{B52B2625-B90C-4C04-B38C-06E180F92E9C}"/>
    <dgm:cxn modelId="{A4436993-9844-41BE-9360-6F2B351392BA}" srcId="{69CEAF95-E7CA-4197-B973-79A3AFBE79A8}" destId="{CFFA2E2D-FC5B-44F6-B3C9-813D1545B88F}" srcOrd="3" destOrd="0" parTransId="{5AF59261-0C10-4C91-BD69-E5E34CDDD7A0}" sibTransId="{0019052B-D654-4E61-91E3-7D5A066F4003}"/>
    <dgm:cxn modelId="{42EE407D-0CB1-4A29-85CE-B1D922F7D3E3}" type="presOf" srcId="{CFFA2E2D-FC5B-44F6-B3C9-813D1545B88F}" destId="{6E9F41CB-9119-4424-B6D2-3BE54A5E36D2}" srcOrd="0" destOrd="0" presId="urn:microsoft.com/office/officeart/2009/3/layout/StepUpProcess"/>
    <dgm:cxn modelId="{E6A869D1-00F3-4741-9DCD-98003AF163E1}" type="presOf" srcId="{B4548996-6CAE-435B-AEB8-5C9BD1C94E96}" destId="{6270B488-DFF9-4DF8-8244-3001AA968CF5}" srcOrd="0" destOrd="0" presId="urn:microsoft.com/office/officeart/2009/3/layout/StepUpProcess"/>
    <dgm:cxn modelId="{B48A4DDB-A16C-489D-AFAD-DF9B4AD886FB}" type="presOf" srcId="{69CEAF95-E7CA-4197-B973-79A3AFBE79A8}" destId="{8308FEB7-80E4-4080-B776-6C80B5D612D7}" srcOrd="0" destOrd="0" presId="urn:microsoft.com/office/officeart/2009/3/layout/StepUpProcess"/>
    <dgm:cxn modelId="{41D422D3-43BE-413B-A952-F97DB1362FF6}" srcId="{69CEAF95-E7CA-4197-B973-79A3AFBE79A8}" destId="{B4548996-6CAE-435B-AEB8-5C9BD1C94E96}" srcOrd="0" destOrd="0" parTransId="{85552DAB-85A6-4CF0-96AE-6D5F109F9B03}" sibTransId="{47AF1117-D33B-44DD-86BE-C145D2566602}"/>
    <dgm:cxn modelId="{A9647C72-4AE0-45EB-A209-A123C0FFFDD1}" type="presOf" srcId="{FEB5B302-C6F7-4486-9097-2E798A2E43A0}" destId="{0B7DBD96-93DA-473E-9DEE-6EF24C17AAD8}" srcOrd="0" destOrd="0" presId="urn:microsoft.com/office/officeart/2009/3/layout/StepUpProcess"/>
    <dgm:cxn modelId="{1E926E62-3381-416F-A68F-5254E6ECCA23}" type="presParOf" srcId="{8308FEB7-80E4-4080-B776-6C80B5D612D7}" destId="{210FE05C-12F4-43E1-AE64-31C2A89C6FF4}" srcOrd="0" destOrd="0" presId="urn:microsoft.com/office/officeart/2009/3/layout/StepUpProcess"/>
    <dgm:cxn modelId="{9E6697A4-43C6-48BD-9D26-80342EF3A613}" type="presParOf" srcId="{210FE05C-12F4-43E1-AE64-31C2A89C6FF4}" destId="{B328C993-D217-4A42-94E7-B039AAA8ED47}" srcOrd="0" destOrd="0" presId="urn:microsoft.com/office/officeart/2009/3/layout/StepUpProcess"/>
    <dgm:cxn modelId="{F21B0B88-B1DB-46E8-B156-0810F6787C8C}" type="presParOf" srcId="{210FE05C-12F4-43E1-AE64-31C2A89C6FF4}" destId="{6270B488-DFF9-4DF8-8244-3001AA968CF5}" srcOrd="1" destOrd="0" presId="urn:microsoft.com/office/officeart/2009/3/layout/StepUpProcess"/>
    <dgm:cxn modelId="{C0F01182-FD0C-4D7A-88FE-3AD43271787C}" type="presParOf" srcId="{210FE05C-12F4-43E1-AE64-31C2A89C6FF4}" destId="{69D0646D-FAB2-46EB-8922-CCA0AA098FDA}" srcOrd="2" destOrd="0" presId="urn:microsoft.com/office/officeart/2009/3/layout/StepUpProcess"/>
    <dgm:cxn modelId="{3A3040AE-B52B-4B74-BA52-852C502C781E}" type="presParOf" srcId="{8308FEB7-80E4-4080-B776-6C80B5D612D7}" destId="{9D1862AF-290C-4AC3-AD1B-D650C3EE1A4F}" srcOrd="1" destOrd="0" presId="urn:microsoft.com/office/officeart/2009/3/layout/StepUpProcess"/>
    <dgm:cxn modelId="{99BDAF56-B700-4CDB-ADAE-E271990B1203}" type="presParOf" srcId="{9D1862AF-290C-4AC3-AD1B-D650C3EE1A4F}" destId="{7ED8C4E8-4A03-4C18-875C-96884734B49F}" srcOrd="0" destOrd="0" presId="urn:microsoft.com/office/officeart/2009/3/layout/StepUpProcess"/>
    <dgm:cxn modelId="{44DAE613-67C0-450B-B18C-3FC55E6A06AE}" type="presParOf" srcId="{8308FEB7-80E4-4080-B776-6C80B5D612D7}" destId="{3798B219-0543-4A5C-B2F3-CF6BDDFDDCD2}" srcOrd="2" destOrd="0" presId="urn:microsoft.com/office/officeart/2009/3/layout/StepUpProcess"/>
    <dgm:cxn modelId="{7AC06CA2-FF12-444E-B601-DDC1F4481848}" type="presParOf" srcId="{3798B219-0543-4A5C-B2F3-CF6BDDFDDCD2}" destId="{D4781172-6762-46A0-911E-47382C40238F}" srcOrd="0" destOrd="0" presId="urn:microsoft.com/office/officeart/2009/3/layout/StepUpProcess"/>
    <dgm:cxn modelId="{CC2E26F2-BA17-43E0-99FB-582D23A174D6}" type="presParOf" srcId="{3798B219-0543-4A5C-B2F3-CF6BDDFDDCD2}" destId="{E52B9DCD-8C75-4F66-85C8-E7AD0782E728}" srcOrd="1" destOrd="0" presId="urn:microsoft.com/office/officeart/2009/3/layout/StepUpProcess"/>
    <dgm:cxn modelId="{5C27646F-856E-4842-B09F-D1E9A421C803}" type="presParOf" srcId="{3798B219-0543-4A5C-B2F3-CF6BDDFDDCD2}" destId="{669C0D98-DD8D-4C59-986D-834B82634D38}" srcOrd="2" destOrd="0" presId="urn:microsoft.com/office/officeart/2009/3/layout/StepUpProcess"/>
    <dgm:cxn modelId="{35B5824E-530E-46AA-9A1C-549C5F57CC28}" type="presParOf" srcId="{8308FEB7-80E4-4080-B776-6C80B5D612D7}" destId="{9A261E22-6D2C-40EA-B684-6C93DDF4F74B}" srcOrd="3" destOrd="0" presId="urn:microsoft.com/office/officeart/2009/3/layout/StepUpProcess"/>
    <dgm:cxn modelId="{5B12DF89-EABB-40E5-B861-3A94E2F04798}" type="presParOf" srcId="{9A261E22-6D2C-40EA-B684-6C93DDF4F74B}" destId="{46BB150A-9797-4778-8DE1-23A0375F201F}" srcOrd="0" destOrd="0" presId="urn:microsoft.com/office/officeart/2009/3/layout/StepUpProcess"/>
    <dgm:cxn modelId="{3AD990E0-0CEC-4EE7-9847-2AD0C13029BD}" type="presParOf" srcId="{8308FEB7-80E4-4080-B776-6C80B5D612D7}" destId="{A041F7F6-BA44-410C-9860-9C168D164BF5}" srcOrd="4" destOrd="0" presId="urn:microsoft.com/office/officeart/2009/3/layout/StepUpProcess"/>
    <dgm:cxn modelId="{5345E1BB-45A6-4B78-A40A-F122E0AC5171}" type="presParOf" srcId="{A041F7F6-BA44-410C-9860-9C168D164BF5}" destId="{5818DA69-1ADB-467C-BB3E-EB314A8B1B80}" srcOrd="0" destOrd="0" presId="urn:microsoft.com/office/officeart/2009/3/layout/StepUpProcess"/>
    <dgm:cxn modelId="{4BE5C0C4-BC9B-42F3-B226-BDFFE26ADFD1}" type="presParOf" srcId="{A041F7F6-BA44-410C-9860-9C168D164BF5}" destId="{930E281A-7571-4714-B74C-F48990E33B53}" srcOrd="1" destOrd="0" presId="urn:microsoft.com/office/officeart/2009/3/layout/StepUpProcess"/>
    <dgm:cxn modelId="{1FD48E2D-AAD0-45C1-8A27-E4B3BB885863}" type="presParOf" srcId="{A041F7F6-BA44-410C-9860-9C168D164BF5}" destId="{9B49F5A7-3EF8-4E14-A76C-72D829E0962B}" srcOrd="2" destOrd="0" presId="urn:microsoft.com/office/officeart/2009/3/layout/StepUpProcess"/>
    <dgm:cxn modelId="{68F5E1A0-FDBA-496B-A9C6-E806A083827E}" type="presParOf" srcId="{8308FEB7-80E4-4080-B776-6C80B5D612D7}" destId="{08C5507D-0C68-44BE-971F-F2A5E4142F43}" srcOrd="5" destOrd="0" presId="urn:microsoft.com/office/officeart/2009/3/layout/StepUpProcess"/>
    <dgm:cxn modelId="{1928191A-1810-4A2B-89B0-C0354ECCF62D}" type="presParOf" srcId="{08C5507D-0C68-44BE-971F-F2A5E4142F43}" destId="{57088F12-22FD-4AAC-879E-849FAA6032E1}" srcOrd="0" destOrd="0" presId="urn:microsoft.com/office/officeart/2009/3/layout/StepUpProcess"/>
    <dgm:cxn modelId="{B0C1CA0F-F38B-4896-8D70-AE3C359CF5B7}" type="presParOf" srcId="{8308FEB7-80E4-4080-B776-6C80B5D612D7}" destId="{A3EDF846-9F46-4CDF-86C4-E763DD381CBD}" srcOrd="6" destOrd="0" presId="urn:microsoft.com/office/officeart/2009/3/layout/StepUpProcess"/>
    <dgm:cxn modelId="{D25D2A82-73AD-4A02-927C-0C8A96F5D225}" type="presParOf" srcId="{A3EDF846-9F46-4CDF-86C4-E763DD381CBD}" destId="{C9B332E7-E86E-484F-87BF-4E219AE0BFF3}" srcOrd="0" destOrd="0" presId="urn:microsoft.com/office/officeart/2009/3/layout/StepUpProcess"/>
    <dgm:cxn modelId="{E3C5D6C1-B34E-4E0D-839D-E0EE3EBB49C9}" type="presParOf" srcId="{A3EDF846-9F46-4CDF-86C4-E763DD381CBD}" destId="{6E9F41CB-9119-4424-B6D2-3BE54A5E36D2}" srcOrd="1" destOrd="0" presId="urn:microsoft.com/office/officeart/2009/3/layout/StepUpProcess"/>
    <dgm:cxn modelId="{14C9E5D5-322D-4D94-A831-4A922FF9BA58}" type="presParOf" srcId="{A3EDF846-9F46-4CDF-86C4-E763DD381CBD}" destId="{5A110B3C-1FD7-41BF-9C21-807A2FE7AC72}" srcOrd="2" destOrd="0" presId="urn:microsoft.com/office/officeart/2009/3/layout/StepUpProcess"/>
    <dgm:cxn modelId="{111642F2-9333-4326-A597-F13EB151CF5A}" type="presParOf" srcId="{8308FEB7-80E4-4080-B776-6C80B5D612D7}" destId="{7E8F2777-C9E3-4EA5-AF13-CAD97DE509A2}" srcOrd="7" destOrd="0" presId="urn:microsoft.com/office/officeart/2009/3/layout/StepUpProcess"/>
    <dgm:cxn modelId="{D432C8EE-C08A-4764-9EB3-376A559791C9}" type="presParOf" srcId="{7E8F2777-C9E3-4EA5-AF13-CAD97DE509A2}" destId="{44626A54-F808-444F-90F5-CD7CF4381832}" srcOrd="0" destOrd="0" presId="urn:microsoft.com/office/officeart/2009/3/layout/StepUpProcess"/>
    <dgm:cxn modelId="{F2F59EA0-8F57-44FF-AA30-368E6371CB56}" type="presParOf" srcId="{8308FEB7-80E4-4080-B776-6C80B5D612D7}" destId="{5FE0ECF6-134E-48B2-A032-E3C3CD823519}" srcOrd="8" destOrd="0" presId="urn:microsoft.com/office/officeart/2009/3/layout/StepUpProcess"/>
    <dgm:cxn modelId="{1D838ECA-785B-4D93-B0A2-34CDC508102B}" type="presParOf" srcId="{5FE0ECF6-134E-48B2-A032-E3C3CD823519}" destId="{CDADF021-E3AA-4628-9089-6CFFFAE36124}" srcOrd="0" destOrd="0" presId="urn:microsoft.com/office/officeart/2009/3/layout/StepUpProcess"/>
    <dgm:cxn modelId="{EB8134B1-E756-4793-9941-4E943FE8C5EB}" type="presParOf" srcId="{5FE0ECF6-134E-48B2-A032-E3C3CD823519}" destId="{F7F571D9-8E42-4012-9322-4761B9419F09}" srcOrd="1" destOrd="0" presId="urn:microsoft.com/office/officeart/2009/3/layout/StepUpProcess"/>
    <dgm:cxn modelId="{BC6E7E72-706A-42DE-98AE-356A5C4EA1E9}" type="presParOf" srcId="{5FE0ECF6-134E-48B2-A032-E3C3CD823519}" destId="{9A2DAC1A-9EC4-4247-9FC8-453CFF4D9234}" srcOrd="2" destOrd="0" presId="urn:microsoft.com/office/officeart/2009/3/layout/StepUpProcess"/>
    <dgm:cxn modelId="{BFFD3BE7-2764-4112-B29C-C03A7C218272}" type="presParOf" srcId="{8308FEB7-80E4-4080-B776-6C80B5D612D7}" destId="{71ECA75C-FEC8-457C-B07F-AFDF4FA1258E}" srcOrd="9" destOrd="0" presId="urn:microsoft.com/office/officeart/2009/3/layout/StepUpProcess"/>
    <dgm:cxn modelId="{EE62720C-28E4-414D-8A31-8D5E919C9918}" type="presParOf" srcId="{71ECA75C-FEC8-457C-B07F-AFDF4FA1258E}" destId="{0C6B0B5C-2D59-40BF-97CD-61AAE03FE522}" srcOrd="0" destOrd="0" presId="urn:microsoft.com/office/officeart/2009/3/layout/StepUpProcess"/>
    <dgm:cxn modelId="{2F61C991-64A0-4C96-A8BF-719EF721A856}" type="presParOf" srcId="{8308FEB7-80E4-4080-B776-6C80B5D612D7}" destId="{088EBAB5-C6E4-4D96-9D9A-A487B0228CB3}" srcOrd="10" destOrd="0" presId="urn:microsoft.com/office/officeart/2009/3/layout/StepUpProcess"/>
    <dgm:cxn modelId="{0AF2A90F-41F2-42EE-A87B-BE84F45B72A8}" type="presParOf" srcId="{088EBAB5-C6E4-4D96-9D9A-A487B0228CB3}" destId="{3FFCD435-5A72-4588-BD22-F57097868A81}" srcOrd="0" destOrd="0" presId="urn:microsoft.com/office/officeart/2009/3/layout/StepUpProcess"/>
    <dgm:cxn modelId="{0376BDD1-3E0D-4E3A-8756-B7B93929CE29}" type="presParOf" srcId="{088EBAB5-C6E4-4D96-9D9A-A487B0228CB3}" destId="{0B7DBD96-93DA-473E-9DEE-6EF24C17AAD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1A302C8-5B46-481C-AA0F-6D369A64A843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3621984-2E79-4FCF-953A-B9DBD4F642E8}">
      <dgm:prSet phldrT="[Текст]"/>
      <dgm:spPr/>
      <dgm:t>
        <a:bodyPr/>
        <a:lstStyle/>
        <a:p>
          <a:r>
            <a:rPr lang="uk-UA" dirty="0" smtClean="0"/>
            <a:t>Для формування навичок самоорганізації та самонавчання</a:t>
          </a:r>
          <a:endParaRPr lang="ru-RU" dirty="0"/>
        </a:p>
      </dgm:t>
    </dgm:pt>
    <dgm:pt modelId="{3E198571-FA33-4AEB-9BFF-EF8D2744B191}" type="parTrans" cxnId="{6CF239A9-7EFD-4DDB-8F8D-B1C92F99DBEB}">
      <dgm:prSet/>
      <dgm:spPr/>
      <dgm:t>
        <a:bodyPr/>
        <a:lstStyle/>
        <a:p>
          <a:endParaRPr lang="ru-RU"/>
        </a:p>
      </dgm:t>
    </dgm:pt>
    <dgm:pt modelId="{CAF8DB38-0F63-4E7D-BF09-54F8796331E2}" type="sibTrans" cxnId="{6CF239A9-7EFD-4DDB-8F8D-B1C92F99DBEB}">
      <dgm:prSet/>
      <dgm:spPr/>
      <dgm:t>
        <a:bodyPr/>
        <a:lstStyle/>
        <a:p>
          <a:endParaRPr lang="ru-RU"/>
        </a:p>
      </dgm:t>
    </dgm:pt>
    <dgm:pt modelId="{F493A14B-3E29-4AD7-8D9A-5E09DC3D3C7C}">
      <dgm:prSet phldrT="[Текст]"/>
      <dgm:spPr/>
      <dgm:t>
        <a:bodyPr/>
        <a:lstStyle/>
        <a:p>
          <a:r>
            <a:rPr lang="uk-UA" dirty="0" smtClean="0"/>
            <a:t>Для уміння виокремлювати потрібну інформацію</a:t>
          </a:r>
          <a:endParaRPr lang="ru-RU" dirty="0"/>
        </a:p>
      </dgm:t>
    </dgm:pt>
    <dgm:pt modelId="{89B6AAB3-3192-4CEF-811A-B384BE640459}" type="parTrans" cxnId="{E7E0FD01-2A40-4817-B260-41A05E95B0F6}">
      <dgm:prSet/>
      <dgm:spPr/>
      <dgm:t>
        <a:bodyPr/>
        <a:lstStyle/>
        <a:p>
          <a:endParaRPr lang="ru-RU"/>
        </a:p>
      </dgm:t>
    </dgm:pt>
    <dgm:pt modelId="{EAD948E3-C0B2-43BE-9C19-5553DBCA1FBE}" type="sibTrans" cxnId="{E7E0FD01-2A40-4817-B260-41A05E95B0F6}">
      <dgm:prSet/>
      <dgm:spPr/>
      <dgm:t>
        <a:bodyPr/>
        <a:lstStyle/>
        <a:p>
          <a:endParaRPr lang="ru-RU"/>
        </a:p>
      </dgm:t>
    </dgm:pt>
    <dgm:pt modelId="{D8456C16-B25F-40D8-81AF-B613A95F4BDC}">
      <dgm:prSet phldrT="[Текст]"/>
      <dgm:spPr/>
      <dgm:t>
        <a:bodyPr/>
        <a:lstStyle/>
        <a:p>
          <a:r>
            <a:rPr lang="uk-UA" dirty="0" smtClean="0"/>
            <a:t>Зміст, характер, форми домашніх завдань скеровує вчитель</a:t>
          </a:r>
          <a:endParaRPr lang="ru-RU" dirty="0"/>
        </a:p>
      </dgm:t>
    </dgm:pt>
    <dgm:pt modelId="{134C2CB6-D76B-4426-80CF-AE047A7FE8BB}" type="parTrans" cxnId="{A30ACD85-250F-45E2-BE68-9B65C85C7886}">
      <dgm:prSet/>
      <dgm:spPr/>
      <dgm:t>
        <a:bodyPr/>
        <a:lstStyle/>
        <a:p>
          <a:endParaRPr lang="ru-RU"/>
        </a:p>
      </dgm:t>
    </dgm:pt>
    <dgm:pt modelId="{EB117C1A-8817-459E-B254-3060E7B535C9}" type="sibTrans" cxnId="{A30ACD85-250F-45E2-BE68-9B65C85C7886}">
      <dgm:prSet/>
      <dgm:spPr/>
      <dgm:t>
        <a:bodyPr/>
        <a:lstStyle/>
        <a:p>
          <a:endParaRPr lang="ru-RU"/>
        </a:p>
      </dgm:t>
    </dgm:pt>
    <dgm:pt modelId="{EA1D1F37-A03F-4777-97BB-41832E558FC2}">
      <dgm:prSet phldrT="[Текст]"/>
      <dgm:spPr/>
      <dgm:t>
        <a:bodyPr/>
        <a:lstStyle/>
        <a:p>
          <a:r>
            <a:rPr lang="uk-UA" dirty="0" smtClean="0"/>
            <a:t>Починаючи з 2 класу</a:t>
          </a:r>
          <a:endParaRPr lang="ru-RU" dirty="0"/>
        </a:p>
      </dgm:t>
    </dgm:pt>
    <dgm:pt modelId="{30CBA962-8179-4D44-8A10-82947225239A}" type="parTrans" cxnId="{5B4DB029-0E32-4B7F-88DC-4FA2BE5EBCFA}">
      <dgm:prSet/>
      <dgm:spPr/>
      <dgm:t>
        <a:bodyPr/>
        <a:lstStyle/>
        <a:p>
          <a:endParaRPr lang="ru-RU"/>
        </a:p>
      </dgm:t>
    </dgm:pt>
    <dgm:pt modelId="{173FB9E5-F05B-49FA-929A-B2B9379D14C9}" type="sibTrans" cxnId="{5B4DB029-0E32-4B7F-88DC-4FA2BE5EBCFA}">
      <dgm:prSet/>
      <dgm:spPr/>
      <dgm:t>
        <a:bodyPr/>
        <a:lstStyle/>
        <a:p>
          <a:endParaRPr lang="ru-RU"/>
        </a:p>
      </dgm:t>
    </dgm:pt>
    <dgm:pt modelId="{C77C3D18-7627-48C2-A21B-0A25FDB633B2}">
      <dgm:prSet phldrT="[Текст]"/>
      <dgm:spPr/>
      <dgm:t>
        <a:bodyPr/>
        <a:lstStyle/>
        <a:p>
          <a:r>
            <a:rPr lang="uk-UA" dirty="0" smtClean="0"/>
            <a:t>Вони мають забезпечувати диференціацію освітнього процесу</a:t>
          </a:r>
          <a:endParaRPr lang="ru-RU" dirty="0"/>
        </a:p>
      </dgm:t>
    </dgm:pt>
    <dgm:pt modelId="{7144B9DC-AB10-45C7-AFF1-38872B913877}" type="parTrans" cxnId="{5C804942-C662-4231-BD12-996EF9FBFF2D}">
      <dgm:prSet/>
      <dgm:spPr/>
      <dgm:t>
        <a:bodyPr/>
        <a:lstStyle/>
        <a:p>
          <a:endParaRPr lang="ru-RU"/>
        </a:p>
      </dgm:t>
    </dgm:pt>
    <dgm:pt modelId="{E6DEBA12-E7DE-46BC-9FD7-2035C60572AF}" type="sibTrans" cxnId="{5C804942-C662-4231-BD12-996EF9FBFF2D}">
      <dgm:prSet/>
      <dgm:spPr/>
      <dgm:t>
        <a:bodyPr/>
        <a:lstStyle/>
        <a:p>
          <a:endParaRPr lang="ru-RU"/>
        </a:p>
      </dgm:t>
    </dgm:pt>
    <dgm:pt modelId="{04F56256-46C1-46DC-818F-3F9822715525}" type="pres">
      <dgm:prSet presAssocID="{91A302C8-5B46-481C-AA0F-6D369A64A84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AEA96C-A3C6-44AB-A6E3-4F88711FA091}" type="pres">
      <dgm:prSet presAssocID="{91A302C8-5B46-481C-AA0F-6D369A64A843}" presName="dummyMaxCanvas" presStyleCnt="0">
        <dgm:presLayoutVars/>
      </dgm:prSet>
      <dgm:spPr/>
    </dgm:pt>
    <dgm:pt modelId="{F6BC751F-19ED-4BDE-9025-CE605DEB747C}" type="pres">
      <dgm:prSet presAssocID="{91A302C8-5B46-481C-AA0F-6D369A64A84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E8539-3C5A-4BB3-B023-C8C4FA8B60A7}" type="pres">
      <dgm:prSet presAssocID="{91A302C8-5B46-481C-AA0F-6D369A64A84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48F2A-A059-4958-B6C8-53F635C463D3}" type="pres">
      <dgm:prSet presAssocID="{91A302C8-5B46-481C-AA0F-6D369A64A84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0C607-FA41-472B-A8FD-17E380BEE029}" type="pres">
      <dgm:prSet presAssocID="{91A302C8-5B46-481C-AA0F-6D369A64A84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C0ACC-1D91-4257-B066-07248E2ECB18}" type="pres">
      <dgm:prSet presAssocID="{91A302C8-5B46-481C-AA0F-6D369A64A84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D3233-F179-4D83-B365-AF1566C4E40D}" type="pres">
      <dgm:prSet presAssocID="{91A302C8-5B46-481C-AA0F-6D369A64A84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02ADD-A164-4C40-983E-12F27F0B2DC8}" type="pres">
      <dgm:prSet presAssocID="{91A302C8-5B46-481C-AA0F-6D369A64A84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2F301-BC10-4882-AB07-FBC5D176DD41}" type="pres">
      <dgm:prSet presAssocID="{91A302C8-5B46-481C-AA0F-6D369A64A84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3A35D-9FDE-4486-9BAD-7EF063759984}" type="pres">
      <dgm:prSet presAssocID="{91A302C8-5B46-481C-AA0F-6D369A64A84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8B4E3-9D1D-4536-9A50-0EDC3DC64D76}" type="pres">
      <dgm:prSet presAssocID="{91A302C8-5B46-481C-AA0F-6D369A64A84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FDE57-25ED-458A-B9B8-8CB508F5CC3C}" type="pres">
      <dgm:prSet presAssocID="{91A302C8-5B46-481C-AA0F-6D369A64A84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C8193-0958-4CA3-B883-016A15C09381}" type="pres">
      <dgm:prSet presAssocID="{91A302C8-5B46-481C-AA0F-6D369A64A84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B6566-4D34-4E49-8E7E-83D46708D1C6}" type="pres">
      <dgm:prSet presAssocID="{91A302C8-5B46-481C-AA0F-6D369A64A84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5E6CC-219B-466B-B7A9-0717388FCBF9}" type="pres">
      <dgm:prSet presAssocID="{91A302C8-5B46-481C-AA0F-6D369A64A84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AE0F7-D658-4EDE-9F48-D14441371FA3}" type="presOf" srcId="{F493A14B-3E29-4AD7-8D9A-5E09DC3D3C7C}" destId="{EA4FDE57-25ED-458A-B9B8-8CB508F5CC3C}" srcOrd="1" destOrd="0" presId="urn:microsoft.com/office/officeart/2005/8/layout/vProcess5"/>
    <dgm:cxn modelId="{5B4DB029-0E32-4B7F-88DC-4FA2BE5EBCFA}" srcId="{91A302C8-5B46-481C-AA0F-6D369A64A843}" destId="{EA1D1F37-A03F-4777-97BB-41832E558FC2}" srcOrd="3" destOrd="0" parTransId="{30CBA962-8179-4D44-8A10-82947225239A}" sibTransId="{173FB9E5-F05B-49FA-929A-B2B9379D14C9}"/>
    <dgm:cxn modelId="{76497775-89D9-4550-83EA-6F44C407D4F4}" type="presOf" srcId="{03621984-2E79-4FCF-953A-B9DBD4F642E8}" destId="{F6BC751F-19ED-4BDE-9025-CE605DEB747C}" srcOrd="0" destOrd="0" presId="urn:microsoft.com/office/officeart/2005/8/layout/vProcess5"/>
    <dgm:cxn modelId="{2F7CB723-A650-4D5C-82BD-BAE337580F9A}" type="presOf" srcId="{C77C3D18-7627-48C2-A21B-0A25FDB633B2}" destId="{A855E6CC-219B-466B-B7A9-0717388FCBF9}" srcOrd="1" destOrd="0" presId="urn:microsoft.com/office/officeart/2005/8/layout/vProcess5"/>
    <dgm:cxn modelId="{E7E0FD01-2A40-4817-B260-41A05E95B0F6}" srcId="{91A302C8-5B46-481C-AA0F-6D369A64A843}" destId="{F493A14B-3E29-4AD7-8D9A-5E09DC3D3C7C}" srcOrd="1" destOrd="0" parTransId="{89B6AAB3-3192-4CEF-811A-B384BE640459}" sibTransId="{EAD948E3-C0B2-43BE-9C19-5553DBCA1FBE}"/>
    <dgm:cxn modelId="{DA5DAF89-0772-4782-9391-08E47355E070}" type="presOf" srcId="{EA1D1F37-A03F-4777-97BB-41832E558FC2}" destId="{B220C607-FA41-472B-A8FD-17E380BEE029}" srcOrd="0" destOrd="0" presId="urn:microsoft.com/office/officeart/2005/8/layout/vProcess5"/>
    <dgm:cxn modelId="{D7A9B57B-3519-4032-83F7-2796A7C3294D}" type="presOf" srcId="{91A302C8-5B46-481C-AA0F-6D369A64A843}" destId="{04F56256-46C1-46DC-818F-3F9822715525}" srcOrd="0" destOrd="0" presId="urn:microsoft.com/office/officeart/2005/8/layout/vProcess5"/>
    <dgm:cxn modelId="{A30ACD85-250F-45E2-BE68-9B65C85C7886}" srcId="{91A302C8-5B46-481C-AA0F-6D369A64A843}" destId="{D8456C16-B25F-40D8-81AF-B613A95F4BDC}" srcOrd="2" destOrd="0" parTransId="{134C2CB6-D76B-4426-80CF-AE047A7FE8BB}" sibTransId="{EB117C1A-8817-459E-B254-3060E7B535C9}"/>
    <dgm:cxn modelId="{DDDAC6EB-A010-4FB3-9158-8DDAE3899884}" type="presOf" srcId="{EA1D1F37-A03F-4777-97BB-41832E558FC2}" destId="{6AEB6566-4D34-4E49-8E7E-83D46708D1C6}" srcOrd="1" destOrd="0" presId="urn:microsoft.com/office/officeart/2005/8/layout/vProcess5"/>
    <dgm:cxn modelId="{7BB1A71A-DF63-4D0D-B2B1-123C6E6779EA}" type="presOf" srcId="{03621984-2E79-4FCF-953A-B9DBD4F642E8}" destId="{E5E8B4E3-9D1D-4536-9A50-0EDC3DC64D76}" srcOrd="1" destOrd="0" presId="urn:microsoft.com/office/officeart/2005/8/layout/vProcess5"/>
    <dgm:cxn modelId="{C42FC16E-3E59-4726-A08E-5D093B554BCB}" type="presOf" srcId="{173FB9E5-F05B-49FA-929A-B2B9379D14C9}" destId="{CA43A35D-9FDE-4486-9BAD-7EF063759984}" srcOrd="0" destOrd="0" presId="urn:microsoft.com/office/officeart/2005/8/layout/vProcess5"/>
    <dgm:cxn modelId="{30DFDB53-3A04-400C-873B-FABBD3E0B7E8}" type="presOf" srcId="{EAD948E3-C0B2-43BE-9C19-5553DBCA1FBE}" destId="{CC702ADD-A164-4C40-983E-12F27F0B2DC8}" srcOrd="0" destOrd="0" presId="urn:microsoft.com/office/officeart/2005/8/layout/vProcess5"/>
    <dgm:cxn modelId="{796B9051-7AC0-43CA-A9D6-823B78DB869D}" type="presOf" srcId="{EB117C1A-8817-459E-B254-3060E7B535C9}" destId="{4A72F301-BC10-4882-AB07-FBC5D176DD41}" srcOrd="0" destOrd="0" presId="urn:microsoft.com/office/officeart/2005/8/layout/vProcess5"/>
    <dgm:cxn modelId="{6CF239A9-7EFD-4DDB-8F8D-B1C92F99DBEB}" srcId="{91A302C8-5B46-481C-AA0F-6D369A64A843}" destId="{03621984-2E79-4FCF-953A-B9DBD4F642E8}" srcOrd="0" destOrd="0" parTransId="{3E198571-FA33-4AEB-9BFF-EF8D2744B191}" sibTransId="{CAF8DB38-0F63-4E7D-BF09-54F8796331E2}"/>
    <dgm:cxn modelId="{34071095-71F0-4A64-B137-6A8FF26820A4}" type="presOf" srcId="{CAF8DB38-0F63-4E7D-BF09-54F8796331E2}" destId="{7F0D3233-F179-4D83-B365-AF1566C4E40D}" srcOrd="0" destOrd="0" presId="urn:microsoft.com/office/officeart/2005/8/layout/vProcess5"/>
    <dgm:cxn modelId="{E78CE30E-FBF1-4CB4-BB39-560B1EE93C83}" type="presOf" srcId="{D8456C16-B25F-40D8-81AF-B613A95F4BDC}" destId="{59048F2A-A059-4958-B6C8-53F635C463D3}" srcOrd="0" destOrd="0" presId="urn:microsoft.com/office/officeart/2005/8/layout/vProcess5"/>
    <dgm:cxn modelId="{7A9FF1AC-ED03-4240-B3E5-4E23A6624F2B}" type="presOf" srcId="{D8456C16-B25F-40D8-81AF-B613A95F4BDC}" destId="{88EC8193-0958-4CA3-B883-016A15C09381}" srcOrd="1" destOrd="0" presId="urn:microsoft.com/office/officeart/2005/8/layout/vProcess5"/>
    <dgm:cxn modelId="{EF94ED1B-E3A8-4444-AC88-F02576CB683E}" type="presOf" srcId="{C77C3D18-7627-48C2-A21B-0A25FDB633B2}" destId="{47AC0ACC-1D91-4257-B066-07248E2ECB18}" srcOrd="0" destOrd="0" presId="urn:microsoft.com/office/officeart/2005/8/layout/vProcess5"/>
    <dgm:cxn modelId="{5C804942-C662-4231-BD12-996EF9FBFF2D}" srcId="{91A302C8-5B46-481C-AA0F-6D369A64A843}" destId="{C77C3D18-7627-48C2-A21B-0A25FDB633B2}" srcOrd="4" destOrd="0" parTransId="{7144B9DC-AB10-45C7-AFF1-38872B913877}" sibTransId="{E6DEBA12-E7DE-46BC-9FD7-2035C60572AF}"/>
    <dgm:cxn modelId="{0DCF4F4E-AC11-4174-9238-99C7270FAD86}" type="presOf" srcId="{F493A14B-3E29-4AD7-8D9A-5E09DC3D3C7C}" destId="{2D2E8539-3C5A-4BB3-B023-C8C4FA8B60A7}" srcOrd="0" destOrd="0" presId="urn:microsoft.com/office/officeart/2005/8/layout/vProcess5"/>
    <dgm:cxn modelId="{2500F4CC-59E4-4385-95CB-0E7A038B1A1B}" type="presParOf" srcId="{04F56256-46C1-46DC-818F-3F9822715525}" destId="{E9AEA96C-A3C6-44AB-A6E3-4F88711FA091}" srcOrd="0" destOrd="0" presId="urn:microsoft.com/office/officeart/2005/8/layout/vProcess5"/>
    <dgm:cxn modelId="{347BB71C-0978-4434-94F0-8C94ADFADB12}" type="presParOf" srcId="{04F56256-46C1-46DC-818F-3F9822715525}" destId="{F6BC751F-19ED-4BDE-9025-CE605DEB747C}" srcOrd="1" destOrd="0" presId="urn:microsoft.com/office/officeart/2005/8/layout/vProcess5"/>
    <dgm:cxn modelId="{3A5FBD79-D425-4299-A598-A06B3E19380A}" type="presParOf" srcId="{04F56256-46C1-46DC-818F-3F9822715525}" destId="{2D2E8539-3C5A-4BB3-B023-C8C4FA8B60A7}" srcOrd="2" destOrd="0" presId="urn:microsoft.com/office/officeart/2005/8/layout/vProcess5"/>
    <dgm:cxn modelId="{1B0048CC-7EB4-4067-9A14-4291AF69FCAF}" type="presParOf" srcId="{04F56256-46C1-46DC-818F-3F9822715525}" destId="{59048F2A-A059-4958-B6C8-53F635C463D3}" srcOrd="3" destOrd="0" presId="urn:microsoft.com/office/officeart/2005/8/layout/vProcess5"/>
    <dgm:cxn modelId="{C97D8A8A-7063-4FF6-A697-56194B1E2501}" type="presParOf" srcId="{04F56256-46C1-46DC-818F-3F9822715525}" destId="{B220C607-FA41-472B-A8FD-17E380BEE029}" srcOrd="4" destOrd="0" presId="urn:microsoft.com/office/officeart/2005/8/layout/vProcess5"/>
    <dgm:cxn modelId="{0D72DFE4-9BF3-4BE5-8AB1-F958163CFFC6}" type="presParOf" srcId="{04F56256-46C1-46DC-818F-3F9822715525}" destId="{47AC0ACC-1D91-4257-B066-07248E2ECB18}" srcOrd="5" destOrd="0" presId="urn:microsoft.com/office/officeart/2005/8/layout/vProcess5"/>
    <dgm:cxn modelId="{6DFBF31D-E987-42FE-ADE8-A2E49B2C173E}" type="presParOf" srcId="{04F56256-46C1-46DC-818F-3F9822715525}" destId="{7F0D3233-F179-4D83-B365-AF1566C4E40D}" srcOrd="6" destOrd="0" presId="urn:microsoft.com/office/officeart/2005/8/layout/vProcess5"/>
    <dgm:cxn modelId="{97568984-5B81-4530-A294-A6FF5018B503}" type="presParOf" srcId="{04F56256-46C1-46DC-818F-3F9822715525}" destId="{CC702ADD-A164-4C40-983E-12F27F0B2DC8}" srcOrd="7" destOrd="0" presId="urn:microsoft.com/office/officeart/2005/8/layout/vProcess5"/>
    <dgm:cxn modelId="{7F3FE50C-DB12-481F-A34F-9D096134A318}" type="presParOf" srcId="{04F56256-46C1-46DC-818F-3F9822715525}" destId="{4A72F301-BC10-4882-AB07-FBC5D176DD41}" srcOrd="8" destOrd="0" presId="urn:microsoft.com/office/officeart/2005/8/layout/vProcess5"/>
    <dgm:cxn modelId="{C334CD81-7A1A-4BC0-A085-167472AF911B}" type="presParOf" srcId="{04F56256-46C1-46DC-818F-3F9822715525}" destId="{CA43A35D-9FDE-4486-9BAD-7EF063759984}" srcOrd="9" destOrd="0" presId="urn:microsoft.com/office/officeart/2005/8/layout/vProcess5"/>
    <dgm:cxn modelId="{85AC1272-3574-43CE-AD8F-5C075240FD61}" type="presParOf" srcId="{04F56256-46C1-46DC-818F-3F9822715525}" destId="{E5E8B4E3-9D1D-4536-9A50-0EDC3DC64D76}" srcOrd="10" destOrd="0" presId="urn:microsoft.com/office/officeart/2005/8/layout/vProcess5"/>
    <dgm:cxn modelId="{A116CDF1-9640-4F83-9A80-F0A2636B08C0}" type="presParOf" srcId="{04F56256-46C1-46DC-818F-3F9822715525}" destId="{EA4FDE57-25ED-458A-B9B8-8CB508F5CC3C}" srcOrd="11" destOrd="0" presId="urn:microsoft.com/office/officeart/2005/8/layout/vProcess5"/>
    <dgm:cxn modelId="{551D04BF-C27B-4937-9676-FDA38B74E959}" type="presParOf" srcId="{04F56256-46C1-46DC-818F-3F9822715525}" destId="{88EC8193-0958-4CA3-B883-016A15C09381}" srcOrd="12" destOrd="0" presId="urn:microsoft.com/office/officeart/2005/8/layout/vProcess5"/>
    <dgm:cxn modelId="{18893BE2-23EB-4F3B-A16B-69E4308F981B}" type="presParOf" srcId="{04F56256-46C1-46DC-818F-3F9822715525}" destId="{6AEB6566-4D34-4E49-8E7E-83D46708D1C6}" srcOrd="13" destOrd="0" presId="urn:microsoft.com/office/officeart/2005/8/layout/vProcess5"/>
    <dgm:cxn modelId="{F7CDBA99-AE5D-4B9C-9E27-33F97B57B82D}" type="presParOf" srcId="{04F56256-46C1-46DC-818F-3F9822715525}" destId="{A855E6CC-219B-466B-B7A9-0717388FCBF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6FAE4C9-5ED6-459C-9598-8AAE4289562B}" type="doc">
      <dgm:prSet loTypeId="urn:microsoft.com/office/officeart/2008/layout/Pictu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3D8CE7A-1601-4D00-9F52-FCFADFD40992}">
      <dgm:prSet phldrT="[Текст]"/>
      <dgm:spPr/>
      <dgm:t>
        <a:bodyPr/>
        <a:lstStyle/>
        <a:p>
          <a:r>
            <a:rPr lang="uk-UA" dirty="0" smtClean="0"/>
            <a:t>Сумарний час на виконання</a:t>
          </a:r>
          <a:endParaRPr lang="ru-RU" dirty="0"/>
        </a:p>
      </dgm:t>
    </dgm:pt>
    <dgm:pt modelId="{5CFFBB04-C3B2-49FD-BB60-EF4F537B9EC5}" type="parTrans" cxnId="{923BCBD1-2F68-41E1-93FF-1FA1A8C3A5AF}">
      <dgm:prSet/>
      <dgm:spPr/>
      <dgm:t>
        <a:bodyPr/>
        <a:lstStyle/>
        <a:p>
          <a:endParaRPr lang="ru-RU"/>
        </a:p>
      </dgm:t>
    </dgm:pt>
    <dgm:pt modelId="{DB823A04-4568-402D-AC08-737DED9058CF}" type="sibTrans" cxnId="{923BCBD1-2F68-41E1-93FF-1FA1A8C3A5AF}">
      <dgm:prSet/>
      <dgm:spPr/>
      <dgm:t>
        <a:bodyPr/>
        <a:lstStyle/>
        <a:p>
          <a:endParaRPr lang="ru-RU"/>
        </a:p>
      </dgm:t>
    </dgm:pt>
    <dgm:pt modelId="{09EAB99E-483C-43E4-A1DA-182AD553414A}">
      <dgm:prSet phldrT="[Текст]"/>
      <dgm:spPr/>
      <dgm:t>
        <a:bodyPr/>
        <a:lstStyle/>
        <a:p>
          <a:r>
            <a:rPr lang="uk-UA" dirty="0" smtClean="0"/>
            <a:t>40 хвилин</a:t>
          </a:r>
          <a:endParaRPr lang="ru-RU" dirty="0"/>
        </a:p>
      </dgm:t>
    </dgm:pt>
    <dgm:pt modelId="{8ECEDBE0-8FD8-49DA-9D9C-1F6FB366083F}" type="parTrans" cxnId="{6C4CD44C-EF38-43F4-9C8E-14E46539888F}">
      <dgm:prSet/>
      <dgm:spPr/>
      <dgm:t>
        <a:bodyPr/>
        <a:lstStyle/>
        <a:p>
          <a:endParaRPr lang="ru-RU"/>
        </a:p>
      </dgm:t>
    </dgm:pt>
    <dgm:pt modelId="{E734B5F9-D2A0-4F61-8892-71211A0FBB67}" type="sibTrans" cxnId="{6C4CD44C-EF38-43F4-9C8E-14E46539888F}">
      <dgm:prSet/>
      <dgm:spPr/>
      <dgm:t>
        <a:bodyPr/>
        <a:lstStyle/>
        <a:p>
          <a:endParaRPr lang="ru-RU"/>
        </a:p>
      </dgm:t>
    </dgm:pt>
    <dgm:pt modelId="{9F9B4A4B-7AC8-4863-9E4A-4D61D05A447E}">
      <dgm:prSet phldrT="[Текст]"/>
      <dgm:spPr/>
      <dgm:t>
        <a:bodyPr/>
        <a:lstStyle/>
        <a:p>
          <a:r>
            <a:rPr lang="uk-UA" dirty="0" smtClean="0"/>
            <a:t>70 хвилин</a:t>
          </a:r>
          <a:endParaRPr lang="ru-RU" dirty="0"/>
        </a:p>
      </dgm:t>
    </dgm:pt>
    <dgm:pt modelId="{5FE1A542-3ED4-42D6-A8FC-8093F4E94D31}" type="parTrans" cxnId="{6A2579D6-7BA3-4F41-B9AB-1340B33950E2}">
      <dgm:prSet/>
      <dgm:spPr/>
      <dgm:t>
        <a:bodyPr/>
        <a:lstStyle/>
        <a:p>
          <a:endParaRPr lang="ru-RU"/>
        </a:p>
      </dgm:t>
    </dgm:pt>
    <dgm:pt modelId="{5B9A5BA8-3001-48EC-80F5-D8A080973203}" type="sibTrans" cxnId="{6A2579D6-7BA3-4F41-B9AB-1340B33950E2}">
      <dgm:prSet/>
      <dgm:spPr/>
      <dgm:t>
        <a:bodyPr/>
        <a:lstStyle/>
        <a:p>
          <a:endParaRPr lang="ru-RU"/>
        </a:p>
      </dgm:t>
    </dgm:pt>
    <dgm:pt modelId="{CC13ED0B-D638-4AEF-84E1-6B5F9AB430CF}">
      <dgm:prSet phldrT="[Текст]"/>
      <dgm:spPr/>
      <dgm:t>
        <a:bodyPr/>
        <a:lstStyle/>
        <a:p>
          <a:r>
            <a:rPr lang="uk-UA" dirty="0" smtClean="0"/>
            <a:t>90 хвилин</a:t>
          </a:r>
          <a:endParaRPr lang="ru-RU" dirty="0"/>
        </a:p>
      </dgm:t>
    </dgm:pt>
    <dgm:pt modelId="{16A6DD1C-7EE9-4F6F-92A4-9F85816746EE}" type="parTrans" cxnId="{FEBDC525-4635-4395-A49A-0BFFAF62070C}">
      <dgm:prSet/>
      <dgm:spPr/>
    </dgm:pt>
    <dgm:pt modelId="{937BDF72-1822-472C-AB63-E1B31A651418}" type="sibTrans" cxnId="{FEBDC525-4635-4395-A49A-0BFFAF62070C}">
      <dgm:prSet/>
      <dgm:spPr/>
    </dgm:pt>
    <dgm:pt modelId="{3E69F9D3-5439-4CD3-A420-BF1D44198CAE}" type="pres">
      <dgm:prSet presAssocID="{66FAE4C9-5ED6-459C-9598-8AAE4289562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4516070-0AEC-4E57-9733-62D02959277A}" type="pres">
      <dgm:prSet presAssocID="{93D8CE7A-1601-4D00-9F52-FCFADFD40992}" presName="root" presStyleCnt="0">
        <dgm:presLayoutVars>
          <dgm:chMax/>
          <dgm:chPref val="4"/>
        </dgm:presLayoutVars>
      </dgm:prSet>
      <dgm:spPr/>
    </dgm:pt>
    <dgm:pt modelId="{7110C2FC-F9DA-4F85-BC01-02BF10137734}" type="pres">
      <dgm:prSet presAssocID="{93D8CE7A-1601-4D00-9F52-FCFADFD40992}" presName="rootComposite" presStyleCnt="0">
        <dgm:presLayoutVars/>
      </dgm:prSet>
      <dgm:spPr/>
    </dgm:pt>
    <dgm:pt modelId="{F2ACA86A-3654-40A4-8A86-E8DCFF98C07B}" type="pres">
      <dgm:prSet presAssocID="{93D8CE7A-1601-4D00-9F52-FCFADFD40992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310A28A8-69DD-4BDB-AB32-B9444A2C7A0A}" type="pres">
      <dgm:prSet presAssocID="{93D8CE7A-1601-4D00-9F52-FCFADFD40992}" presName="childShape" presStyleCnt="0">
        <dgm:presLayoutVars>
          <dgm:chMax val="0"/>
          <dgm:chPref val="0"/>
        </dgm:presLayoutVars>
      </dgm:prSet>
      <dgm:spPr/>
    </dgm:pt>
    <dgm:pt modelId="{955479E8-379C-4426-8591-01A62BE18442}" type="pres">
      <dgm:prSet presAssocID="{09EAB99E-483C-43E4-A1DA-182AD553414A}" presName="childComposite" presStyleCnt="0">
        <dgm:presLayoutVars>
          <dgm:chMax val="0"/>
          <dgm:chPref val="0"/>
        </dgm:presLayoutVars>
      </dgm:prSet>
      <dgm:spPr/>
    </dgm:pt>
    <dgm:pt modelId="{D2925BD2-9620-4E1A-B78F-D3E7F1243579}" type="pres">
      <dgm:prSet presAssocID="{09EAB99E-483C-43E4-A1DA-182AD553414A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9BDF5F0-46E0-413F-A8AD-85FECE9617B9}" type="pres">
      <dgm:prSet presAssocID="{09EAB99E-483C-43E4-A1DA-182AD553414A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DA3B5-97AD-4EE8-AED3-CD91FCEF0AD8}" type="pres">
      <dgm:prSet presAssocID="{9F9B4A4B-7AC8-4863-9E4A-4D61D05A447E}" presName="childComposite" presStyleCnt="0">
        <dgm:presLayoutVars>
          <dgm:chMax val="0"/>
          <dgm:chPref val="0"/>
        </dgm:presLayoutVars>
      </dgm:prSet>
      <dgm:spPr/>
    </dgm:pt>
    <dgm:pt modelId="{37EA25FB-6BB3-455C-86D0-970AF0F1D225}" type="pres">
      <dgm:prSet presAssocID="{9F9B4A4B-7AC8-4863-9E4A-4D61D05A447E}" presName="Image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3FEAC81-B6FB-479A-92A8-CF51AA3382F1}" type="pres">
      <dgm:prSet presAssocID="{9F9B4A4B-7AC8-4863-9E4A-4D61D05A447E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9F680-DF31-4530-AC16-FD2AA6C494D0}" type="pres">
      <dgm:prSet presAssocID="{CC13ED0B-D638-4AEF-84E1-6B5F9AB430CF}" presName="childComposite" presStyleCnt="0">
        <dgm:presLayoutVars>
          <dgm:chMax val="0"/>
          <dgm:chPref val="0"/>
        </dgm:presLayoutVars>
      </dgm:prSet>
      <dgm:spPr/>
    </dgm:pt>
    <dgm:pt modelId="{86D4B588-A81A-46DF-BA0B-99F0F24E2BDF}" type="pres">
      <dgm:prSet presAssocID="{CC13ED0B-D638-4AEF-84E1-6B5F9AB430CF}" presName="Image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4E16295-8C40-466A-9003-5F3792198752}" type="pres">
      <dgm:prSet presAssocID="{CC13ED0B-D638-4AEF-84E1-6B5F9AB430CF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BDC525-4635-4395-A49A-0BFFAF62070C}" srcId="{93D8CE7A-1601-4D00-9F52-FCFADFD40992}" destId="{CC13ED0B-D638-4AEF-84E1-6B5F9AB430CF}" srcOrd="2" destOrd="0" parTransId="{16A6DD1C-7EE9-4F6F-92A4-9F85816746EE}" sibTransId="{937BDF72-1822-472C-AB63-E1B31A651418}"/>
    <dgm:cxn modelId="{6A2579D6-7BA3-4F41-B9AB-1340B33950E2}" srcId="{93D8CE7A-1601-4D00-9F52-FCFADFD40992}" destId="{9F9B4A4B-7AC8-4863-9E4A-4D61D05A447E}" srcOrd="1" destOrd="0" parTransId="{5FE1A542-3ED4-42D6-A8FC-8093F4E94D31}" sibTransId="{5B9A5BA8-3001-48EC-80F5-D8A080973203}"/>
    <dgm:cxn modelId="{2A84DD00-CF6B-4783-9530-0293DE1E8C29}" type="presOf" srcId="{93D8CE7A-1601-4D00-9F52-FCFADFD40992}" destId="{F2ACA86A-3654-40A4-8A86-E8DCFF98C07B}" srcOrd="0" destOrd="0" presId="urn:microsoft.com/office/officeart/2008/layout/PictureAccentList"/>
    <dgm:cxn modelId="{3CD47F26-1D30-493D-B2D8-1D0F6661E5C6}" type="presOf" srcId="{CC13ED0B-D638-4AEF-84E1-6B5F9AB430CF}" destId="{54E16295-8C40-466A-9003-5F3792198752}" srcOrd="0" destOrd="0" presId="urn:microsoft.com/office/officeart/2008/layout/PictureAccentList"/>
    <dgm:cxn modelId="{5D6CF488-C6F9-4B9C-A400-944F7456DC20}" type="presOf" srcId="{9F9B4A4B-7AC8-4863-9E4A-4D61D05A447E}" destId="{D3FEAC81-B6FB-479A-92A8-CF51AA3382F1}" srcOrd="0" destOrd="0" presId="urn:microsoft.com/office/officeart/2008/layout/PictureAccentList"/>
    <dgm:cxn modelId="{E1447D80-F572-48A3-8FAB-808547756DD7}" type="presOf" srcId="{66FAE4C9-5ED6-459C-9598-8AAE4289562B}" destId="{3E69F9D3-5439-4CD3-A420-BF1D44198CAE}" srcOrd="0" destOrd="0" presId="urn:microsoft.com/office/officeart/2008/layout/PictureAccentList"/>
    <dgm:cxn modelId="{923BCBD1-2F68-41E1-93FF-1FA1A8C3A5AF}" srcId="{66FAE4C9-5ED6-459C-9598-8AAE4289562B}" destId="{93D8CE7A-1601-4D00-9F52-FCFADFD40992}" srcOrd="0" destOrd="0" parTransId="{5CFFBB04-C3B2-49FD-BB60-EF4F537B9EC5}" sibTransId="{DB823A04-4568-402D-AC08-737DED9058CF}"/>
    <dgm:cxn modelId="{6C4CD44C-EF38-43F4-9C8E-14E46539888F}" srcId="{93D8CE7A-1601-4D00-9F52-FCFADFD40992}" destId="{09EAB99E-483C-43E4-A1DA-182AD553414A}" srcOrd="0" destOrd="0" parTransId="{8ECEDBE0-8FD8-49DA-9D9C-1F6FB366083F}" sibTransId="{E734B5F9-D2A0-4F61-8892-71211A0FBB67}"/>
    <dgm:cxn modelId="{B4395C10-9971-41F0-8685-58444AC1EB56}" type="presOf" srcId="{09EAB99E-483C-43E4-A1DA-182AD553414A}" destId="{79BDF5F0-46E0-413F-A8AD-85FECE9617B9}" srcOrd="0" destOrd="0" presId="urn:microsoft.com/office/officeart/2008/layout/PictureAccentList"/>
    <dgm:cxn modelId="{91912E53-03A3-48BA-ACF2-2B39A58408C7}" type="presParOf" srcId="{3E69F9D3-5439-4CD3-A420-BF1D44198CAE}" destId="{74516070-0AEC-4E57-9733-62D02959277A}" srcOrd="0" destOrd="0" presId="urn:microsoft.com/office/officeart/2008/layout/PictureAccentList"/>
    <dgm:cxn modelId="{3505A7A4-B1A0-45EC-82BE-027B7F55F002}" type="presParOf" srcId="{74516070-0AEC-4E57-9733-62D02959277A}" destId="{7110C2FC-F9DA-4F85-BC01-02BF10137734}" srcOrd="0" destOrd="0" presId="urn:microsoft.com/office/officeart/2008/layout/PictureAccentList"/>
    <dgm:cxn modelId="{54DDC35D-2A34-420F-8884-C16B9893E6B0}" type="presParOf" srcId="{7110C2FC-F9DA-4F85-BC01-02BF10137734}" destId="{F2ACA86A-3654-40A4-8A86-E8DCFF98C07B}" srcOrd="0" destOrd="0" presId="urn:microsoft.com/office/officeart/2008/layout/PictureAccentList"/>
    <dgm:cxn modelId="{A6600A28-A356-4F9F-8704-FFB03BAD712A}" type="presParOf" srcId="{74516070-0AEC-4E57-9733-62D02959277A}" destId="{310A28A8-69DD-4BDB-AB32-B9444A2C7A0A}" srcOrd="1" destOrd="0" presId="urn:microsoft.com/office/officeart/2008/layout/PictureAccentList"/>
    <dgm:cxn modelId="{3D59FACA-99AC-483B-B7A9-86A26E98F6C3}" type="presParOf" srcId="{310A28A8-69DD-4BDB-AB32-B9444A2C7A0A}" destId="{955479E8-379C-4426-8591-01A62BE18442}" srcOrd="0" destOrd="0" presId="urn:microsoft.com/office/officeart/2008/layout/PictureAccentList"/>
    <dgm:cxn modelId="{FF2C9071-2CBC-44C3-928E-D1271F36C01C}" type="presParOf" srcId="{955479E8-379C-4426-8591-01A62BE18442}" destId="{D2925BD2-9620-4E1A-B78F-D3E7F1243579}" srcOrd="0" destOrd="0" presId="urn:microsoft.com/office/officeart/2008/layout/PictureAccentList"/>
    <dgm:cxn modelId="{B4658EF8-808E-4995-8A38-EFDCBDEA30B8}" type="presParOf" srcId="{955479E8-379C-4426-8591-01A62BE18442}" destId="{79BDF5F0-46E0-413F-A8AD-85FECE9617B9}" srcOrd="1" destOrd="0" presId="urn:microsoft.com/office/officeart/2008/layout/PictureAccentList"/>
    <dgm:cxn modelId="{0526F61A-63BB-4FD8-B744-7E57B8EEA629}" type="presParOf" srcId="{310A28A8-69DD-4BDB-AB32-B9444A2C7A0A}" destId="{6AFDA3B5-97AD-4EE8-AED3-CD91FCEF0AD8}" srcOrd="1" destOrd="0" presId="urn:microsoft.com/office/officeart/2008/layout/PictureAccentList"/>
    <dgm:cxn modelId="{886D7B65-73FA-40A0-B59C-F53C13340812}" type="presParOf" srcId="{6AFDA3B5-97AD-4EE8-AED3-CD91FCEF0AD8}" destId="{37EA25FB-6BB3-455C-86D0-970AF0F1D225}" srcOrd="0" destOrd="0" presId="urn:microsoft.com/office/officeart/2008/layout/PictureAccentList"/>
    <dgm:cxn modelId="{0E27D52D-F766-4E6D-986F-D7552F9E6220}" type="presParOf" srcId="{6AFDA3B5-97AD-4EE8-AED3-CD91FCEF0AD8}" destId="{D3FEAC81-B6FB-479A-92A8-CF51AA3382F1}" srcOrd="1" destOrd="0" presId="urn:microsoft.com/office/officeart/2008/layout/PictureAccentList"/>
    <dgm:cxn modelId="{1CA4F4F8-7C7D-42A9-BEB9-842398D46A49}" type="presParOf" srcId="{310A28A8-69DD-4BDB-AB32-B9444A2C7A0A}" destId="{7379F680-DF31-4530-AC16-FD2AA6C494D0}" srcOrd="2" destOrd="0" presId="urn:microsoft.com/office/officeart/2008/layout/PictureAccentList"/>
    <dgm:cxn modelId="{F814EE63-0D97-47CE-A923-6D8BFE96C829}" type="presParOf" srcId="{7379F680-DF31-4530-AC16-FD2AA6C494D0}" destId="{86D4B588-A81A-46DF-BA0B-99F0F24E2BDF}" srcOrd="0" destOrd="0" presId="urn:microsoft.com/office/officeart/2008/layout/PictureAccentList"/>
    <dgm:cxn modelId="{42ADBFDA-35CC-4D0D-96D9-A59E50715527}" type="presParOf" srcId="{7379F680-DF31-4530-AC16-FD2AA6C494D0}" destId="{54E16295-8C40-466A-9003-5F379219875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F94427-AE2A-41D7-BD2E-8E936D37E3FB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D8BDE2B3-628B-4DFF-8D18-E6EDCEE357A0}">
      <dgm:prSet phldrT="[Текст]"/>
      <dgm:spPr/>
      <dgm:t>
        <a:bodyPr/>
        <a:lstStyle/>
        <a:p>
          <a:r>
            <a:rPr lang="uk-UA" dirty="0" smtClean="0"/>
            <a:t>Основний документ, що забезпечує досягнення учнями визначених  Державними стандартами результатів навчання</a:t>
          </a:r>
          <a:endParaRPr lang="ru-RU" dirty="0"/>
        </a:p>
      </dgm:t>
    </dgm:pt>
    <dgm:pt modelId="{0D538554-4D48-40AD-A749-2F2730384598}" type="parTrans" cxnId="{2FEFDACE-36BA-43C1-8656-6B7437CCCD1C}">
      <dgm:prSet/>
      <dgm:spPr/>
      <dgm:t>
        <a:bodyPr/>
        <a:lstStyle/>
        <a:p>
          <a:endParaRPr lang="ru-RU"/>
        </a:p>
      </dgm:t>
    </dgm:pt>
    <dgm:pt modelId="{133262C6-A71D-44E8-8AF8-2F6164B77181}" type="sibTrans" cxnId="{2FEFDACE-36BA-43C1-8656-6B7437CCCD1C}">
      <dgm:prSet/>
      <dgm:spPr/>
      <dgm:t>
        <a:bodyPr/>
        <a:lstStyle/>
        <a:p>
          <a:endParaRPr lang="ru-RU"/>
        </a:p>
      </dgm:t>
    </dgm:pt>
    <dgm:pt modelId="{53AE95CA-ED98-45E9-8D1D-C6CE26392B37}">
      <dgm:prSet phldrT="[Текст]"/>
      <dgm:spPr/>
      <dgm:t>
        <a:bodyPr/>
        <a:lstStyle/>
        <a:p>
          <a:r>
            <a:rPr lang="uk-UA" dirty="0" smtClean="0"/>
            <a:t>Може бути наскрізною або відповідного рівня.</a:t>
          </a:r>
          <a:endParaRPr lang="ru-RU" dirty="0"/>
        </a:p>
      </dgm:t>
    </dgm:pt>
    <dgm:pt modelId="{10D47858-957B-4A41-8C55-4480901A2403}" type="parTrans" cxnId="{8EFE5169-69B7-45AB-A75E-2C938DB4EE64}">
      <dgm:prSet/>
      <dgm:spPr/>
      <dgm:t>
        <a:bodyPr/>
        <a:lstStyle/>
        <a:p>
          <a:endParaRPr lang="ru-RU"/>
        </a:p>
      </dgm:t>
    </dgm:pt>
    <dgm:pt modelId="{F4A292E5-C160-432D-84E0-3D51D6FEBCC8}" type="sibTrans" cxnId="{8EFE5169-69B7-45AB-A75E-2C938DB4EE64}">
      <dgm:prSet/>
      <dgm:spPr/>
      <dgm:t>
        <a:bodyPr/>
        <a:lstStyle/>
        <a:p>
          <a:endParaRPr lang="ru-RU"/>
        </a:p>
      </dgm:t>
    </dgm:pt>
    <dgm:pt modelId="{0BDF8690-88E7-494B-91B7-C628FCEEC932}">
      <dgm:prSet phldrT="[Текст]"/>
      <dgm:spPr/>
      <dgm:t>
        <a:bodyPr/>
        <a:lstStyle/>
        <a:p>
          <a:r>
            <a:rPr lang="uk-UA" dirty="0" smtClean="0"/>
            <a:t>Схвалюється педагогічною радою та затверджується керівником</a:t>
          </a:r>
          <a:endParaRPr lang="ru-RU" dirty="0"/>
        </a:p>
      </dgm:t>
    </dgm:pt>
    <dgm:pt modelId="{4791BCAA-19DE-411B-8C6B-8A89907F2B7F}" type="parTrans" cxnId="{2462E9B6-4C82-4440-B9FB-6A2C4DE2D05B}">
      <dgm:prSet/>
      <dgm:spPr/>
      <dgm:t>
        <a:bodyPr/>
        <a:lstStyle/>
        <a:p>
          <a:endParaRPr lang="ru-RU"/>
        </a:p>
      </dgm:t>
    </dgm:pt>
    <dgm:pt modelId="{47FA30E6-49CD-4C2A-9D13-81BB009D34A6}" type="sibTrans" cxnId="{2462E9B6-4C82-4440-B9FB-6A2C4DE2D05B}">
      <dgm:prSet/>
      <dgm:spPr/>
      <dgm:t>
        <a:bodyPr/>
        <a:lstStyle/>
        <a:p>
          <a:endParaRPr lang="ru-RU"/>
        </a:p>
      </dgm:t>
    </dgm:pt>
    <dgm:pt modelId="{5BF547AE-F55A-4E25-87DF-7C90C2F158AF}">
      <dgm:prSet phldrT="[Текст]"/>
      <dgm:spPr/>
      <dgm:t>
        <a:bodyPr/>
        <a:lstStyle/>
        <a:p>
          <a:r>
            <a:rPr lang="uk-UA" dirty="0" smtClean="0"/>
            <a:t>Основою для розроблення є стандарт освіти відповідного рівня</a:t>
          </a:r>
          <a:endParaRPr lang="ru-RU" dirty="0"/>
        </a:p>
      </dgm:t>
    </dgm:pt>
    <dgm:pt modelId="{DB11EACE-85F5-40A2-9F03-B5B7D0BFA8DA}" type="parTrans" cxnId="{240DBAC0-D8F7-44A3-8D54-07F7EB7E5E0C}">
      <dgm:prSet/>
      <dgm:spPr/>
    </dgm:pt>
    <dgm:pt modelId="{D0D164F4-D4D3-4C9B-81F6-C44A82826373}" type="sibTrans" cxnId="{240DBAC0-D8F7-44A3-8D54-07F7EB7E5E0C}">
      <dgm:prSet/>
      <dgm:spPr/>
    </dgm:pt>
    <dgm:pt modelId="{F0A65FEC-9D86-41E0-BF3A-9824B9CD493C}" type="pres">
      <dgm:prSet presAssocID="{7BF94427-AE2A-41D7-BD2E-8E936D37E3FB}" presName="CompostProcess" presStyleCnt="0">
        <dgm:presLayoutVars>
          <dgm:dir/>
          <dgm:resizeHandles val="exact"/>
        </dgm:presLayoutVars>
      </dgm:prSet>
      <dgm:spPr/>
    </dgm:pt>
    <dgm:pt modelId="{5DBC3100-CB37-4E88-8EDF-A333FAA1FD69}" type="pres">
      <dgm:prSet presAssocID="{7BF94427-AE2A-41D7-BD2E-8E936D37E3FB}" presName="arrow" presStyleLbl="bgShp" presStyleIdx="0" presStyleCnt="1"/>
      <dgm:spPr/>
    </dgm:pt>
    <dgm:pt modelId="{B819F8C0-8858-4457-963E-29CD36A93214}" type="pres">
      <dgm:prSet presAssocID="{7BF94427-AE2A-41D7-BD2E-8E936D37E3FB}" presName="linearProcess" presStyleCnt="0"/>
      <dgm:spPr/>
    </dgm:pt>
    <dgm:pt modelId="{0FAE541C-8106-4767-BFAE-4590C2C0A6B6}" type="pres">
      <dgm:prSet presAssocID="{D8BDE2B3-628B-4DFF-8D18-E6EDCEE357A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7F28D-83AB-451E-961A-F603EFCD30F3}" type="pres">
      <dgm:prSet presAssocID="{133262C6-A71D-44E8-8AF8-2F6164B77181}" presName="sibTrans" presStyleCnt="0"/>
      <dgm:spPr/>
    </dgm:pt>
    <dgm:pt modelId="{5BC67832-0C6B-49BE-A436-635FF8465020}" type="pres">
      <dgm:prSet presAssocID="{53AE95CA-ED98-45E9-8D1D-C6CE26392B3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AB321-A601-4B1C-A901-8CF6E7B05B25}" type="pres">
      <dgm:prSet presAssocID="{F4A292E5-C160-432D-84E0-3D51D6FEBCC8}" presName="sibTrans" presStyleCnt="0"/>
      <dgm:spPr/>
    </dgm:pt>
    <dgm:pt modelId="{0902F98F-C67F-4712-A93A-8BE573E9FE80}" type="pres">
      <dgm:prSet presAssocID="{0BDF8690-88E7-494B-91B7-C628FCEEC93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B63EF-821D-446C-87EE-FB7803217170}" type="pres">
      <dgm:prSet presAssocID="{47FA30E6-49CD-4C2A-9D13-81BB009D34A6}" presName="sibTrans" presStyleCnt="0"/>
      <dgm:spPr/>
    </dgm:pt>
    <dgm:pt modelId="{FF4FBA67-4FBC-49C5-ADAA-2BD75EEFC85B}" type="pres">
      <dgm:prSet presAssocID="{5BF547AE-F55A-4E25-87DF-7C90C2F158A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EFDACE-36BA-43C1-8656-6B7437CCCD1C}" srcId="{7BF94427-AE2A-41D7-BD2E-8E936D37E3FB}" destId="{D8BDE2B3-628B-4DFF-8D18-E6EDCEE357A0}" srcOrd="0" destOrd="0" parTransId="{0D538554-4D48-40AD-A749-2F2730384598}" sibTransId="{133262C6-A71D-44E8-8AF8-2F6164B77181}"/>
    <dgm:cxn modelId="{1FCFE008-D5A5-4629-BA79-7A167B64C4AB}" type="presOf" srcId="{7BF94427-AE2A-41D7-BD2E-8E936D37E3FB}" destId="{F0A65FEC-9D86-41E0-BF3A-9824B9CD493C}" srcOrd="0" destOrd="0" presId="urn:microsoft.com/office/officeart/2005/8/layout/hProcess9"/>
    <dgm:cxn modelId="{240DBAC0-D8F7-44A3-8D54-07F7EB7E5E0C}" srcId="{7BF94427-AE2A-41D7-BD2E-8E936D37E3FB}" destId="{5BF547AE-F55A-4E25-87DF-7C90C2F158AF}" srcOrd="3" destOrd="0" parTransId="{DB11EACE-85F5-40A2-9F03-B5B7D0BFA8DA}" sibTransId="{D0D164F4-D4D3-4C9B-81F6-C44A82826373}"/>
    <dgm:cxn modelId="{EE0190E5-B75D-46A6-ADE4-962F42DF584A}" type="presOf" srcId="{53AE95CA-ED98-45E9-8D1D-C6CE26392B37}" destId="{5BC67832-0C6B-49BE-A436-635FF8465020}" srcOrd="0" destOrd="0" presId="urn:microsoft.com/office/officeart/2005/8/layout/hProcess9"/>
    <dgm:cxn modelId="{ECA983A5-7FAA-4A4B-AA8E-AEF44B2614A4}" type="presOf" srcId="{0BDF8690-88E7-494B-91B7-C628FCEEC932}" destId="{0902F98F-C67F-4712-A93A-8BE573E9FE80}" srcOrd="0" destOrd="0" presId="urn:microsoft.com/office/officeart/2005/8/layout/hProcess9"/>
    <dgm:cxn modelId="{F5888854-0A48-4D8A-9EFD-919C9077AC61}" type="presOf" srcId="{D8BDE2B3-628B-4DFF-8D18-E6EDCEE357A0}" destId="{0FAE541C-8106-4767-BFAE-4590C2C0A6B6}" srcOrd="0" destOrd="0" presId="urn:microsoft.com/office/officeart/2005/8/layout/hProcess9"/>
    <dgm:cxn modelId="{E28C97F9-69F4-4258-834F-BD2AB13A43D7}" type="presOf" srcId="{5BF547AE-F55A-4E25-87DF-7C90C2F158AF}" destId="{FF4FBA67-4FBC-49C5-ADAA-2BD75EEFC85B}" srcOrd="0" destOrd="0" presId="urn:microsoft.com/office/officeart/2005/8/layout/hProcess9"/>
    <dgm:cxn modelId="{2462E9B6-4C82-4440-B9FB-6A2C4DE2D05B}" srcId="{7BF94427-AE2A-41D7-BD2E-8E936D37E3FB}" destId="{0BDF8690-88E7-494B-91B7-C628FCEEC932}" srcOrd="2" destOrd="0" parTransId="{4791BCAA-19DE-411B-8C6B-8A89907F2B7F}" sibTransId="{47FA30E6-49CD-4C2A-9D13-81BB009D34A6}"/>
    <dgm:cxn modelId="{8EFE5169-69B7-45AB-A75E-2C938DB4EE64}" srcId="{7BF94427-AE2A-41D7-BD2E-8E936D37E3FB}" destId="{53AE95CA-ED98-45E9-8D1D-C6CE26392B37}" srcOrd="1" destOrd="0" parTransId="{10D47858-957B-4A41-8C55-4480901A2403}" sibTransId="{F4A292E5-C160-432D-84E0-3D51D6FEBCC8}"/>
    <dgm:cxn modelId="{25E67B3B-CAB4-4C41-AAFD-64764C765E88}" type="presParOf" srcId="{F0A65FEC-9D86-41E0-BF3A-9824B9CD493C}" destId="{5DBC3100-CB37-4E88-8EDF-A333FAA1FD69}" srcOrd="0" destOrd="0" presId="urn:microsoft.com/office/officeart/2005/8/layout/hProcess9"/>
    <dgm:cxn modelId="{A7799D31-83B4-4A79-9601-9E775C9CC0C4}" type="presParOf" srcId="{F0A65FEC-9D86-41E0-BF3A-9824B9CD493C}" destId="{B819F8C0-8858-4457-963E-29CD36A93214}" srcOrd="1" destOrd="0" presId="urn:microsoft.com/office/officeart/2005/8/layout/hProcess9"/>
    <dgm:cxn modelId="{62F31314-F6FE-40A6-9262-3B01CF5A9A2D}" type="presParOf" srcId="{B819F8C0-8858-4457-963E-29CD36A93214}" destId="{0FAE541C-8106-4767-BFAE-4590C2C0A6B6}" srcOrd="0" destOrd="0" presId="urn:microsoft.com/office/officeart/2005/8/layout/hProcess9"/>
    <dgm:cxn modelId="{5316B60F-F83D-4B41-8ECC-D0DC6E29994E}" type="presParOf" srcId="{B819F8C0-8858-4457-963E-29CD36A93214}" destId="{F6F7F28D-83AB-451E-961A-F603EFCD30F3}" srcOrd="1" destOrd="0" presId="urn:microsoft.com/office/officeart/2005/8/layout/hProcess9"/>
    <dgm:cxn modelId="{6118AA44-863F-4FF7-9292-FCAB2ABADC83}" type="presParOf" srcId="{B819F8C0-8858-4457-963E-29CD36A93214}" destId="{5BC67832-0C6B-49BE-A436-635FF8465020}" srcOrd="2" destOrd="0" presId="urn:microsoft.com/office/officeart/2005/8/layout/hProcess9"/>
    <dgm:cxn modelId="{2F31D746-8066-47AC-950B-B6EE9B3E52B4}" type="presParOf" srcId="{B819F8C0-8858-4457-963E-29CD36A93214}" destId="{32EAB321-A601-4B1C-A901-8CF6E7B05B25}" srcOrd="3" destOrd="0" presId="urn:microsoft.com/office/officeart/2005/8/layout/hProcess9"/>
    <dgm:cxn modelId="{1F154B8A-3AEB-4D71-A86B-AA97CB70F845}" type="presParOf" srcId="{B819F8C0-8858-4457-963E-29CD36A93214}" destId="{0902F98F-C67F-4712-A93A-8BE573E9FE80}" srcOrd="4" destOrd="0" presId="urn:microsoft.com/office/officeart/2005/8/layout/hProcess9"/>
    <dgm:cxn modelId="{CDEADFDA-BDA4-4433-B318-821ED04C1335}" type="presParOf" srcId="{B819F8C0-8858-4457-963E-29CD36A93214}" destId="{60BB63EF-821D-446C-87EE-FB7803217170}" srcOrd="5" destOrd="0" presId="urn:microsoft.com/office/officeart/2005/8/layout/hProcess9"/>
    <dgm:cxn modelId="{71CA7E31-C758-4451-8A54-113E7EEEB190}" type="presParOf" srcId="{B819F8C0-8858-4457-963E-29CD36A93214}" destId="{FF4FBA67-4FBC-49C5-ADAA-2BD75EEFC85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445D6CF-B6C0-488C-BF6F-FDEFBF204F4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38A9997-D746-438E-8B3D-226E03F539F4}">
      <dgm:prSet phldrT="[Текст]"/>
      <dgm:spPr/>
      <dgm:t>
        <a:bodyPr/>
        <a:lstStyle/>
        <a:p>
          <a:r>
            <a:rPr lang="uk-UA" dirty="0" smtClean="0"/>
            <a:t>Основні види діяльності учнів:</a:t>
          </a:r>
          <a:endParaRPr lang="ru-RU" dirty="0"/>
        </a:p>
      </dgm:t>
    </dgm:pt>
    <dgm:pt modelId="{050948C9-14D6-40AF-B3F3-86884248AC74}" type="parTrans" cxnId="{4F3F3916-4456-4BC9-8008-30CA0D23F6DA}">
      <dgm:prSet/>
      <dgm:spPr/>
      <dgm:t>
        <a:bodyPr/>
        <a:lstStyle/>
        <a:p>
          <a:endParaRPr lang="ru-RU"/>
        </a:p>
      </dgm:t>
    </dgm:pt>
    <dgm:pt modelId="{42AB4395-150D-48E2-BF9F-BDE9102533FE}" type="sibTrans" cxnId="{4F3F3916-4456-4BC9-8008-30CA0D23F6DA}">
      <dgm:prSet/>
      <dgm:spPr/>
      <dgm:t>
        <a:bodyPr/>
        <a:lstStyle/>
        <a:p>
          <a:endParaRPr lang="ru-RU"/>
        </a:p>
      </dgm:t>
    </dgm:pt>
    <dgm:pt modelId="{5C8D48DB-512F-449F-889F-4B88AC23EE0B}">
      <dgm:prSet phldrT="[Текст]"/>
      <dgm:spPr/>
      <dgm:t>
        <a:bodyPr/>
        <a:lstStyle/>
        <a:p>
          <a:r>
            <a:rPr lang="uk-UA" dirty="0" smtClean="0"/>
            <a:t>Дослідницька;</a:t>
          </a:r>
          <a:endParaRPr lang="ru-RU" dirty="0"/>
        </a:p>
      </dgm:t>
    </dgm:pt>
    <dgm:pt modelId="{82B6B479-0E60-4BE9-9C41-9EF2D06053FE}" type="parTrans" cxnId="{8D566112-7575-437D-9F17-442BA3D4F90A}">
      <dgm:prSet/>
      <dgm:spPr/>
      <dgm:t>
        <a:bodyPr/>
        <a:lstStyle/>
        <a:p>
          <a:endParaRPr lang="ru-RU"/>
        </a:p>
      </dgm:t>
    </dgm:pt>
    <dgm:pt modelId="{DE004A39-B8EE-4411-9203-BCE44A2B465C}" type="sibTrans" cxnId="{8D566112-7575-437D-9F17-442BA3D4F90A}">
      <dgm:prSet/>
      <dgm:spPr/>
      <dgm:t>
        <a:bodyPr/>
        <a:lstStyle/>
        <a:p>
          <a:endParaRPr lang="ru-RU"/>
        </a:p>
      </dgm:t>
    </dgm:pt>
    <dgm:pt modelId="{C680B332-D353-42D4-B0DE-0568A936C87A}">
      <dgm:prSet phldrT="[Текст]"/>
      <dgm:spPr/>
      <dgm:t>
        <a:bodyPr/>
        <a:lstStyle/>
        <a:p>
          <a:r>
            <a:rPr lang="uk-UA" dirty="0" smtClean="0"/>
            <a:t>Творча;</a:t>
          </a:r>
          <a:endParaRPr lang="ru-RU" dirty="0"/>
        </a:p>
      </dgm:t>
    </dgm:pt>
    <dgm:pt modelId="{43410B77-9695-45AB-9A78-B62AA9F70B3A}" type="parTrans" cxnId="{26E3F4B3-9474-4F64-B613-33AC2F7F51A5}">
      <dgm:prSet/>
      <dgm:spPr/>
      <dgm:t>
        <a:bodyPr/>
        <a:lstStyle/>
        <a:p>
          <a:endParaRPr lang="ru-RU"/>
        </a:p>
      </dgm:t>
    </dgm:pt>
    <dgm:pt modelId="{2B5D7897-8F0B-4469-87EB-C92F9F4227A3}" type="sibTrans" cxnId="{26E3F4B3-9474-4F64-B613-33AC2F7F51A5}">
      <dgm:prSet/>
      <dgm:spPr/>
      <dgm:t>
        <a:bodyPr/>
        <a:lstStyle/>
        <a:p>
          <a:endParaRPr lang="ru-RU"/>
        </a:p>
      </dgm:t>
    </dgm:pt>
    <dgm:pt modelId="{D97DB309-CD6B-4E47-8296-C1807F66F7DF}">
      <dgm:prSet phldrT="[Текст]"/>
      <dgm:spPr/>
      <dgm:t>
        <a:bodyPr/>
        <a:lstStyle/>
        <a:p>
          <a:r>
            <a:rPr lang="uk-UA" dirty="0" smtClean="0"/>
            <a:t>Пошукова;</a:t>
          </a:r>
          <a:endParaRPr lang="ru-RU" dirty="0"/>
        </a:p>
      </dgm:t>
    </dgm:pt>
    <dgm:pt modelId="{72989E19-83C1-478E-B3AE-24B93991FA20}" type="parTrans" cxnId="{8191BB91-3D27-4E80-9C3C-F0F5BC182A0E}">
      <dgm:prSet/>
      <dgm:spPr/>
    </dgm:pt>
    <dgm:pt modelId="{F6908D27-AF12-44E7-AA23-2F6617E60711}" type="sibTrans" cxnId="{8191BB91-3D27-4E80-9C3C-F0F5BC182A0E}">
      <dgm:prSet/>
      <dgm:spPr/>
    </dgm:pt>
    <dgm:pt modelId="{FE800206-2492-4439-8767-8A9529E71730}">
      <dgm:prSet phldrT="[Текст]"/>
      <dgm:spPr/>
      <dgm:t>
        <a:bodyPr/>
        <a:lstStyle/>
        <a:p>
          <a:r>
            <a:rPr lang="uk-UA" dirty="0" smtClean="0"/>
            <a:t>Ігрова для дидактичних ігор, ігор-стратегій, ділових ігор тощо.</a:t>
          </a:r>
          <a:endParaRPr lang="ru-RU" dirty="0"/>
        </a:p>
      </dgm:t>
    </dgm:pt>
    <dgm:pt modelId="{196ABFC4-BD08-4987-9B80-B3E90EADC804}" type="parTrans" cxnId="{8609F2EC-19FD-420A-873D-E04CFF21F2FB}">
      <dgm:prSet/>
      <dgm:spPr/>
    </dgm:pt>
    <dgm:pt modelId="{92ACB397-FCC4-407E-A513-3A00AF74A4AE}" type="sibTrans" cxnId="{8609F2EC-19FD-420A-873D-E04CFF21F2FB}">
      <dgm:prSet/>
      <dgm:spPr/>
    </dgm:pt>
    <dgm:pt modelId="{82825FCD-6931-48AA-AFB3-E7FE50D3685A}" type="pres">
      <dgm:prSet presAssocID="{1445D6CF-B6C0-488C-BF6F-FDEFBF204F4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C231713-BF8D-457D-8C9D-40357B2D93A8}" type="pres">
      <dgm:prSet presAssocID="{1445D6CF-B6C0-488C-BF6F-FDEFBF204F4B}" presName="Name1" presStyleCnt="0"/>
      <dgm:spPr/>
    </dgm:pt>
    <dgm:pt modelId="{F6E65D8D-BEE0-4074-BF5D-4D474630FAF9}" type="pres">
      <dgm:prSet presAssocID="{1445D6CF-B6C0-488C-BF6F-FDEFBF204F4B}" presName="cycle" presStyleCnt="0"/>
      <dgm:spPr/>
    </dgm:pt>
    <dgm:pt modelId="{5D8B402C-C38E-4179-BE1C-2576285D0182}" type="pres">
      <dgm:prSet presAssocID="{1445D6CF-B6C0-488C-BF6F-FDEFBF204F4B}" presName="srcNode" presStyleLbl="node1" presStyleIdx="0" presStyleCnt="5"/>
      <dgm:spPr/>
    </dgm:pt>
    <dgm:pt modelId="{117267C5-3845-4C0C-ACA5-7E434A6E9596}" type="pres">
      <dgm:prSet presAssocID="{1445D6CF-B6C0-488C-BF6F-FDEFBF204F4B}" presName="conn" presStyleLbl="parChTrans1D2" presStyleIdx="0" presStyleCnt="1"/>
      <dgm:spPr/>
      <dgm:t>
        <a:bodyPr/>
        <a:lstStyle/>
        <a:p>
          <a:endParaRPr lang="ru-RU"/>
        </a:p>
      </dgm:t>
    </dgm:pt>
    <dgm:pt modelId="{678A825B-9D67-4226-B0DC-366E5B0A74A0}" type="pres">
      <dgm:prSet presAssocID="{1445D6CF-B6C0-488C-BF6F-FDEFBF204F4B}" presName="extraNode" presStyleLbl="node1" presStyleIdx="0" presStyleCnt="5"/>
      <dgm:spPr/>
    </dgm:pt>
    <dgm:pt modelId="{2CC53B8B-B80B-42EB-B7D2-8B7F26CF1213}" type="pres">
      <dgm:prSet presAssocID="{1445D6CF-B6C0-488C-BF6F-FDEFBF204F4B}" presName="dstNode" presStyleLbl="node1" presStyleIdx="0" presStyleCnt="5"/>
      <dgm:spPr/>
    </dgm:pt>
    <dgm:pt modelId="{B5598260-E2F9-4439-9FB5-0B46D71823F7}" type="pres">
      <dgm:prSet presAssocID="{538A9997-D746-438E-8B3D-226E03F539F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AD201-0ACC-4926-93A0-ACC6257B8402}" type="pres">
      <dgm:prSet presAssocID="{538A9997-D746-438E-8B3D-226E03F539F4}" presName="accent_1" presStyleCnt="0"/>
      <dgm:spPr/>
    </dgm:pt>
    <dgm:pt modelId="{BBAD00FD-5656-42FC-835E-A33596F7CD3D}" type="pres">
      <dgm:prSet presAssocID="{538A9997-D746-438E-8B3D-226E03F539F4}" presName="accentRepeatNode" presStyleLbl="solidFgAcc1" presStyleIdx="0" presStyleCnt="5"/>
      <dgm:spPr/>
    </dgm:pt>
    <dgm:pt modelId="{BA806DCA-F3D5-401D-80DC-8BB1566C4EC8}" type="pres">
      <dgm:prSet presAssocID="{5C8D48DB-512F-449F-889F-4B88AC23EE0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2941A-B37C-4F68-97F5-A51DFDDA8AD7}" type="pres">
      <dgm:prSet presAssocID="{5C8D48DB-512F-449F-889F-4B88AC23EE0B}" presName="accent_2" presStyleCnt="0"/>
      <dgm:spPr/>
    </dgm:pt>
    <dgm:pt modelId="{C0FD10D5-617C-49D8-95E3-2114C9E17FCB}" type="pres">
      <dgm:prSet presAssocID="{5C8D48DB-512F-449F-889F-4B88AC23EE0B}" presName="accentRepeatNode" presStyleLbl="solidFgAcc1" presStyleIdx="1" presStyleCnt="5"/>
      <dgm:spPr/>
    </dgm:pt>
    <dgm:pt modelId="{F7DB1628-60A0-4B27-8C73-BEAF78E48275}" type="pres">
      <dgm:prSet presAssocID="{D97DB309-CD6B-4E47-8296-C1807F66F7D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6AAC6-D145-47D9-9435-29DE9C1B3D87}" type="pres">
      <dgm:prSet presAssocID="{D97DB309-CD6B-4E47-8296-C1807F66F7DF}" presName="accent_3" presStyleCnt="0"/>
      <dgm:spPr/>
    </dgm:pt>
    <dgm:pt modelId="{A4BC4EC3-CA47-4EE1-A2B2-167CC8E9B93E}" type="pres">
      <dgm:prSet presAssocID="{D97DB309-CD6B-4E47-8296-C1807F66F7DF}" presName="accentRepeatNode" presStyleLbl="solidFgAcc1" presStyleIdx="2" presStyleCnt="5"/>
      <dgm:spPr/>
    </dgm:pt>
    <dgm:pt modelId="{790469F0-8292-47AE-88B4-3B7EA87B51DD}" type="pres">
      <dgm:prSet presAssocID="{C680B332-D353-42D4-B0DE-0568A936C87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79A2D-3239-4F88-836E-7C2397EF1FF8}" type="pres">
      <dgm:prSet presAssocID="{C680B332-D353-42D4-B0DE-0568A936C87A}" presName="accent_4" presStyleCnt="0"/>
      <dgm:spPr/>
    </dgm:pt>
    <dgm:pt modelId="{7EC214B8-F6F4-470A-AA47-38AAA3A4DD35}" type="pres">
      <dgm:prSet presAssocID="{C680B332-D353-42D4-B0DE-0568A936C87A}" presName="accentRepeatNode" presStyleLbl="solidFgAcc1" presStyleIdx="3" presStyleCnt="5"/>
      <dgm:spPr/>
    </dgm:pt>
    <dgm:pt modelId="{411F390F-FE33-4665-9487-9FFD6337C9BD}" type="pres">
      <dgm:prSet presAssocID="{FE800206-2492-4439-8767-8A9529E7173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6865B-8588-49F3-95BF-A0CDC5528D9D}" type="pres">
      <dgm:prSet presAssocID="{FE800206-2492-4439-8767-8A9529E71730}" presName="accent_5" presStyleCnt="0"/>
      <dgm:spPr/>
    </dgm:pt>
    <dgm:pt modelId="{4972353E-B3A8-45D7-A7FE-ECA5FD79C670}" type="pres">
      <dgm:prSet presAssocID="{FE800206-2492-4439-8767-8A9529E71730}" presName="accentRepeatNode" presStyleLbl="solidFgAcc1" presStyleIdx="4" presStyleCnt="5"/>
      <dgm:spPr/>
    </dgm:pt>
  </dgm:ptLst>
  <dgm:cxnLst>
    <dgm:cxn modelId="{59CF1D9D-ECE2-4269-9EFE-D6A24979BDD3}" type="presOf" srcId="{D97DB309-CD6B-4E47-8296-C1807F66F7DF}" destId="{F7DB1628-60A0-4B27-8C73-BEAF78E48275}" srcOrd="0" destOrd="0" presId="urn:microsoft.com/office/officeart/2008/layout/VerticalCurvedList"/>
    <dgm:cxn modelId="{4F3F3916-4456-4BC9-8008-30CA0D23F6DA}" srcId="{1445D6CF-B6C0-488C-BF6F-FDEFBF204F4B}" destId="{538A9997-D746-438E-8B3D-226E03F539F4}" srcOrd="0" destOrd="0" parTransId="{050948C9-14D6-40AF-B3F3-86884248AC74}" sibTransId="{42AB4395-150D-48E2-BF9F-BDE9102533FE}"/>
    <dgm:cxn modelId="{8609F2EC-19FD-420A-873D-E04CFF21F2FB}" srcId="{1445D6CF-B6C0-488C-BF6F-FDEFBF204F4B}" destId="{FE800206-2492-4439-8767-8A9529E71730}" srcOrd="4" destOrd="0" parTransId="{196ABFC4-BD08-4987-9B80-B3E90EADC804}" sibTransId="{92ACB397-FCC4-407E-A513-3A00AF74A4AE}"/>
    <dgm:cxn modelId="{8191BB91-3D27-4E80-9C3C-F0F5BC182A0E}" srcId="{1445D6CF-B6C0-488C-BF6F-FDEFBF204F4B}" destId="{D97DB309-CD6B-4E47-8296-C1807F66F7DF}" srcOrd="2" destOrd="0" parTransId="{72989E19-83C1-478E-B3AE-24B93991FA20}" sibTransId="{F6908D27-AF12-44E7-AA23-2F6617E60711}"/>
    <dgm:cxn modelId="{38505301-D6C2-4C76-B8EB-D0D88DCB0C41}" type="presOf" srcId="{FE800206-2492-4439-8767-8A9529E71730}" destId="{411F390F-FE33-4665-9487-9FFD6337C9BD}" srcOrd="0" destOrd="0" presId="urn:microsoft.com/office/officeart/2008/layout/VerticalCurvedList"/>
    <dgm:cxn modelId="{021EB412-28BC-4F84-8E24-660186B771CA}" type="presOf" srcId="{5C8D48DB-512F-449F-889F-4B88AC23EE0B}" destId="{BA806DCA-F3D5-401D-80DC-8BB1566C4EC8}" srcOrd="0" destOrd="0" presId="urn:microsoft.com/office/officeart/2008/layout/VerticalCurvedList"/>
    <dgm:cxn modelId="{31173D10-3987-4017-8651-A017D4D1BFC9}" type="presOf" srcId="{C680B332-D353-42D4-B0DE-0568A936C87A}" destId="{790469F0-8292-47AE-88B4-3B7EA87B51DD}" srcOrd="0" destOrd="0" presId="urn:microsoft.com/office/officeart/2008/layout/VerticalCurvedList"/>
    <dgm:cxn modelId="{8557B97E-4A80-407B-BAD5-155641487644}" type="presOf" srcId="{1445D6CF-B6C0-488C-BF6F-FDEFBF204F4B}" destId="{82825FCD-6931-48AA-AFB3-E7FE50D3685A}" srcOrd="0" destOrd="0" presId="urn:microsoft.com/office/officeart/2008/layout/VerticalCurvedList"/>
    <dgm:cxn modelId="{8D566112-7575-437D-9F17-442BA3D4F90A}" srcId="{1445D6CF-B6C0-488C-BF6F-FDEFBF204F4B}" destId="{5C8D48DB-512F-449F-889F-4B88AC23EE0B}" srcOrd="1" destOrd="0" parTransId="{82B6B479-0E60-4BE9-9C41-9EF2D06053FE}" sibTransId="{DE004A39-B8EE-4411-9203-BCE44A2B465C}"/>
    <dgm:cxn modelId="{FCC7C538-9FE6-4F3B-ADA4-D40DDB0F4943}" type="presOf" srcId="{538A9997-D746-438E-8B3D-226E03F539F4}" destId="{B5598260-E2F9-4439-9FB5-0B46D71823F7}" srcOrd="0" destOrd="0" presId="urn:microsoft.com/office/officeart/2008/layout/VerticalCurvedList"/>
    <dgm:cxn modelId="{BAAD046D-0543-4F5E-8B49-B079B941B8E8}" type="presOf" srcId="{42AB4395-150D-48E2-BF9F-BDE9102533FE}" destId="{117267C5-3845-4C0C-ACA5-7E434A6E9596}" srcOrd="0" destOrd="0" presId="urn:microsoft.com/office/officeart/2008/layout/VerticalCurvedList"/>
    <dgm:cxn modelId="{26E3F4B3-9474-4F64-B613-33AC2F7F51A5}" srcId="{1445D6CF-B6C0-488C-BF6F-FDEFBF204F4B}" destId="{C680B332-D353-42D4-B0DE-0568A936C87A}" srcOrd="3" destOrd="0" parTransId="{43410B77-9695-45AB-9A78-B62AA9F70B3A}" sibTransId="{2B5D7897-8F0B-4469-87EB-C92F9F4227A3}"/>
    <dgm:cxn modelId="{6400F77A-3D78-4149-A775-10835E030EB6}" type="presParOf" srcId="{82825FCD-6931-48AA-AFB3-E7FE50D3685A}" destId="{4C231713-BF8D-457D-8C9D-40357B2D93A8}" srcOrd="0" destOrd="0" presId="urn:microsoft.com/office/officeart/2008/layout/VerticalCurvedList"/>
    <dgm:cxn modelId="{D70AE8E9-713C-43FC-9D8E-ABC9A4572924}" type="presParOf" srcId="{4C231713-BF8D-457D-8C9D-40357B2D93A8}" destId="{F6E65D8D-BEE0-4074-BF5D-4D474630FAF9}" srcOrd="0" destOrd="0" presId="urn:microsoft.com/office/officeart/2008/layout/VerticalCurvedList"/>
    <dgm:cxn modelId="{BAAF467D-9BD9-40EC-891B-F75274B3DA3D}" type="presParOf" srcId="{F6E65D8D-BEE0-4074-BF5D-4D474630FAF9}" destId="{5D8B402C-C38E-4179-BE1C-2576285D0182}" srcOrd="0" destOrd="0" presId="urn:microsoft.com/office/officeart/2008/layout/VerticalCurvedList"/>
    <dgm:cxn modelId="{3D052E1C-4386-4C93-9804-7201F2138DA7}" type="presParOf" srcId="{F6E65D8D-BEE0-4074-BF5D-4D474630FAF9}" destId="{117267C5-3845-4C0C-ACA5-7E434A6E9596}" srcOrd="1" destOrd="0" presId="urn:microsoft.com/office/officeart/2008/layout/VerticalCurvedList"/>
    <dgm:cxn modelId="{12FE730D-2D58-425C-A245-B9B93A67BF11}" type="presParOf" srcId="{F6E65D8D-BEE0-4074-BF5D-4D474630FAF9}" destId="{678A825B-9D67-4226-B0DC-366E5B0A74A0}" srcOrd="2" destOrd="0" presId="urn:microsoft.com/office/officeart/2008/layout/VerticalCurvedList"/>
    <dgm:cxn modelId="{46226433-F4D4-49CE-8F45-E5DD72F6F60C}" type="presParOf" srcId="{F6E65D8D-BEE0-4074-BF5D-4D474630FAF9}" destId="{2CC53B8B-B80B-42EB-B7D2-8B7F26CF1213}" srcOrd="3" destOrd="0" presId="urn:microsoft.com/office/officeart/2008/layout/VerticalCurvedList"/>
    <dgm:cxn modelId="{B1EDCF96-FF92-44DB-BEB2-F10F8CE0918E}" type="presParOf" srcId="{4C231713-BF8D-457D-8C9D-40357B2D93A8}" destId="{B5598260-E2F9-4439-9FB5-0B46D71823F7}" srcOrd="1" destOrd="0" presId="urn:microsoft.com/office/officeart/2008/layout/VerticalCurvedList"/>
    <dgm:cxn modelId="{C01367DD-954A-4E6D-977F-E142AE02E5EA}" type="presParOf" srcId="{4C231713-BF8D-457D-8C9D-40357B2D93A8}" destId="{045AD201-0ACC-4926-93A0-ACC6257B8402}" srcOrd="2" destOrd="0" presId="urn:microsoft.com/office/officeart/2008/layout/VerticalCurvedList"/>
    <dgm:cxn modelId="{294D2C3A-3A61-4C33-9DC0-51A2F97E663E}" type="presParOf" srcId="{045AD201-0ACC-4926-93A0-ACC6257B8402}" destId="{BBAD00FD-5656-42FC-835E-A33596F7CD3D}" srcOrd="0" destOrd="0" presId="urn:microsoft.com/office/officeart/2008/layout/VerticalCurvedList"/>
    <dgm:cxn modelId="{C60BBE88-BFF1-4A0F-AFFD-429E942A1522}" type="presParOf" srcId="{4C231713-BF8D-457D-8C9D-40357B2D93A8}" destId="{BA806DCA-F3D5-401D-80DC-8BB1566C4EC8}" srcOrd="3" destOrd="0" presId="urn:microsoft.com/office/officeart/2008/layout/VerticalCurvedList"/>
    <dgm:cxn modelId="{F3D56949-FC97-48DA-A4B3-0A1212D1BC27}" type="presParOf" srcId="{4C231713-BF8D-457D-8C9D-40357B2D93A8}" destId="{2E12941A-B37C-4F68-97F5-A51DFDDA8AD7}" srcOrd="4" destOrd="0" presId="urn:microsoft.com/office/officeart/2008/layout/VerticalCurvedList"/>
    <dgm:cxn modelId="{C2E61252-08F4-4088-B15D-ADBEE967B50F}" type="presParOf" srcId="{2E12941A-B37C-4F68-97F5-A51DFDDA8AD7}" destId="{C0FD10D5-617C-49D8-95E3-2114C9E17FCB}" srcOrd="0" destOrd="0" presId="urn:microsoft.com/office/officeart/2008/layout/VerticalCurvedList"/>
    <dgm:cxn modelId="{30FBC504-1EF2-4048-9A8F-872D0B2F50EC}" type="presParOf" srcId="{4C231713-BF8D-457D-8C9D-40357B2D93A8}" destId="{F7DB1628-60A0-4B27-8C73-BEAF78E48275}" srcOrd="5" destOrd="0" presId="urn:microsoft.com/office/officeart/2008/layout/VerticalCurvedList"/>
    <dgm:cxn modelId="{A8E3D35D-0705-48BB-8386-B34A4B6041C1}" type="presParOf" srcId="{4C231713-BF8D-457D-8C9D-40357B2D93A8}" destId="{32A6AAC6-D145-47D9-9435-29DE9C1B3D87}" srcOrd="6" destOrd="0" presId="urn:microsoft.com/office/officeart/2008/layout/VerticalCurvedList"/>
    <dgm:cxn modelId="{7698B212-233B-4A5B-BAE7-EEB38CD70ED8}" type="presParOf" srcId="{32A6AAC6-D145-47D9-9435-29DE9C1B3D87}" destId="{A4BC4EC3-CA47-4EE1-A2B2-167CC8E9B93E}" srcOrd="0" destOrd="0" presId="urn:microsoft.com/office/officeart/2008/layout/VerticalCurvedList"/>
    <dgm:cxn modelId="{1CE83AEC-EC61-42C7-BA44-A95FBA20D4D4}" type="presParOf" srcId="{4C231713-BF8D-457D-8C9D-40357B2D93A8}" destId="{790469F0-8292-47AE-88B4-3B7EA87B51DD}" srcOrd="7" destOrd="0" presId="urn:microsoft.com/office/officeart/2008/layout/VerticalCurvedList"/>
    <dgm:cxn modelId="{6B32D3C2-AF5B-44D8-B889-17DFAE12D55F}" type="presParOf" srcId="{4C231713-BF8D-457D-8C9D-40357B2D93A8}" destId="{71579A2D-3239-4F88-836E-7C2397EF1FF8}" srcOrd="8" destOrd="0" presId="urn:microsoft.com/office/officeart/2008/layout/VerticalCurvedList"/>
    <dgm:cxn modelId="{8993CAA1-BD11-4EBC-8DF3-060B1FBF01C1}" type="presParOf" srcId="{71579A2D-3239-4F88-836E-7C2397EF1FF8}" destId="{7EC214B8-F6F4-470A-AA47-38AAA3A4DD35}" srcOrd="0" destOrd="0" presId="urn:microsoft.com/office/officeart/2008/layout/VerticalCurvedList"/>
    <dgm:cxn modelId="{3D506AE6-C0B2-43B4-B6CF-6C068E0204EB}" type="presParOf" srcId="{4C231713-BF8D-457D-8C9D-40357B2D93A8}" destId="{411F390F-FE33-4665-9487-9FFD6337C9BD}" srcOrd="9" destOrd="0" presId="urn:microsoft.com/office/officeart/2008/layout/VerticalCurvedList"/>
    <dgm:cxn modelId="{2259C5AE-649B-4ED7-9AD1-26941B5B0405}" type="presParOf" srcId="{4C231713-BF8D-457D-8C9D-40357B2D93A8}" destId="{0BF6865B-8588-49F3-95BF-A0CDC5528D9D}" srcOrd="10" destOrd="0" presId="urn:microsoft.com/office/officeart/2008/layout/VerticalCurvedList"/>
    <dgm:cxn modelId="{47F64259-86D8-456D-8066-E26C2EAD45FC}" type="presParOf" srcId="{0BF6865B-8588-49F3-95BF-A0CDC5528D9D}" destId="{4972353E-B3A8-45D7-A7FE-ECA5FD79C6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AC1EDF7-AB5D-48B0-908C-E2B8BD273A25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19584CC-38E2-450D-9875-CC8320BCAF34}">
      <dgm:prSet phldrT="[Текст]"/>
      <dgm:spPr/>
      <dgm:t>
        <a:bodyPr/>
        <a:lstStyle/>
        <a:p>
          <a:r>
            <a:rPr lang="uk-UA" dirty="0" smtClean="0"/>
            <a:t>Навчальний день розпочинати з ранкової зустрічі</a:t>
          </a:r>
          <a:endParaRPr lang="ru-RU" dirty="0"/>
        </a:p>
      </dgm:t>
    </dgm:pt>
    <dgm:pt modelId="{3FCE7CB0-073B-412A-940D-76A35CD6F3F0}" type="parTrans" cxnId="{16565C83-E7F9-4D23-8F3D-427512F4B143}">
      <dgm:prSet/>
      <dgm:spPr/>
      <dgm:t>
        <a:bodyPr/>
        <a:lstStyle/>
        <a:p>
          <a:endParaRPr lang="ru-RU"/>
        </a:p>
      </dgm:t>
    </dgm:pt>
    <dgm:pt modelId="{817A850F-F988-45E0-B052-82122D765722}" type="sibTrans" cxnId="{16565C83-E7F9-4D23-8F3D-427512F4B143}">
      <dgm:prSet/>
      <dgm:spPr/>
      <dgm:t>
        <a:bodyPr/>
        <a:lstStyle/>
        <a:p>
          <a:endParaRPr lang="ru-RU"/>
        </a:p>
      </dgm:t>
    </dgm:pt>
    <dgm:pt modelId="{301ECFC4-0AE2-43AB-8DE7-20A45E217749}">
      <dgm:prSet phldrT="[Текст]"/>
      <dgm:spPr/>
      <dgm:t>
        <a:bodyPr/>
        <a:lstStyle/>
        <a:p>
          <a:r>
            <a:rPr lang="uk-UA" dirty="0" smtClean="0"/>
            <a:t>Має бути присутнє психологічне налаштування на роботу</a:t>
          </a:r>
          <a:endParaRPr lang="ru-RU" dirty="0"/>
        </a:p>
      </dgm:t>
    </dgm:pt>
    <dgm:pt modelId="{8544A4E4-E885-477B-A9DE-53ADDD47C8CD}" type="parTrans" cxnId="{EC6F52C3-59B3-4A36-8460-5B202DA10492}">
      <dgm:prSet/>
      <dgm:spPr/>
      <dgm:t>
        <a:bodyPr/>
        <a:lstStyle/>
        <a:p>
          <a:endParaRPr lang="ru-RU"/>
        </a:p>
      </dgm:t>
    </dgm:pt>
    <dgm:pt modelId="{5CE03349-4D53-43AE-98ED-3B8D016E8D3E}" type="sibTrans" cxnId="{EC6F52C3-59B3-4A36-8460-5B202DA10492}">
      <dgm:prSet/>
      <dgm:spPr/>
      <dgm:t>
        <a:bodyPr/>
        <a:lstStyle/>
        <a:p>
          <a:endParaRPr lang="ru-RU"/>
        </a:p>
      </dgm:t>
    </dgm:pt>
    <dgm:pt modelId="{4CD07C9A-DACD-4B35-825C-9FA6C8D6F51F}">
      <dgm:prSet phldrT="[Текст]"/>
      <dgm:spPr/>
      <dgm:t>
        <a:bodyPr/>
        <a:lstStyle/>
        <a:p>
          <a:r>
            <a:rPr lang="uk-UA" dirty="0" smtClean="0"/>
            <a:t>Введення в тему дня, тижня</a:t>
          </a:r>
          <a:endParaRPr lang="ru-RU" dirty="0"/>
        </a:p>
      </dgm:t>
    </dgm:pt>
    <dgm:pt modelId="{5E269A88-B692-46CC-B1DB-6DB7EAECBAC6}" type="parTrans" cxnId="{C290B4BD-01CA-485B-9EA5-DCFA40B96E54}">
      <dgm:prSet/>
      <dgm:spPr/>
      <dgm:t>
        <a:bodyPr/>
        <a:lstStyle/>
        <a:p>
          <a:endParaRPr lang="ru-RU"/>
        </a:p>
      </dgm:t>
    </dgm:pt>
    <dgm:pt modelId="{B857A9C5-52E6-484C-8E7D-BA44A778A8C8}" type="sibTrans" cxnId="{C290B4BD-01CA-485B-9EA5-DCFA40B96E54}">
      <dgm:prSet/>
      <dgm:spPr/>
      <dgm:t>
        <a:bodyPr/>
        <a:lstStyle/>
        <a:p>
          <a:endParaRPr lang="ru-RU"/>
        </a:p>
      </dgm:t>
    </dgm:pt>
    <dgm:pt modelId="{E7A7341B-6012-4465-9068-9DB46910CB82}">
      <dgm:prSet phldrT="[Текст]" phldr="1"/>
      <dgm:spPr/>
      <dgm:t>
        <a:bodyPr/>
        <a:lstStyle/>
        <a:p>
          <a:endParaRPr lang="ru-RU"/>
        </a:p>
      </dgm:t>
    </dgm:pt>
    <dgm:pt modelId="{BCA423B2-D4F4-4954-8C28-CB87A1FF397B}" type="parTrans" cxnId="{9A28ED4F-5BAE-4DBE-859D-818C983A0EAA}">
      <dgm:prSet/>
      <dgm:spPr/>
      <dgm:t>
        <a:bodyPr/>
        <a:lstStyle/>
        <a:p>
          <a:endParaRPr lang="ru-RU"/>
        </a:p>
      </dgm:t>
    </dgm:pt>
    <dgm:pt modelId="{6E2218B1-763B-4A82-9535-36954E3AF768}" type="sibTrans" cxnId="{9A28ED4F-5BAE-4DBE-859D-818C983A0EAA}">
      <dgm:prSet/>
      <dgm:spPr/>
      <dgm:t>
        <a:bodyPr/>
        <a:lstStyle/>
        <a:p>
          <a:endParaRPr lang="ru-RU"/>
        </a:p>
      </dgm:t>
    </dgm:pt>
    <dgm:pt modelId="{42CC9592-0DFF-4CBC-8030-B5FA4E8026C1}">
      <dgm:prSet phldrT="[Текст]"/>
      <dgm:spPr/>
      <dgm:t>
        <a:bodyPr/>
        <a:lstStyle/>
        <a:p>
          <a:r>
            <a:rPr lang="uk-UA" dirty="0" smtClean="0"/>
            <a:t>Окреслення певної проблеми, </a:t>
          </a:r>
          <a:r>
            <a:rPr lang="uk-UA" dirty="0" err="1" smtClean="0"/>
            <a:t>компетентісно</a:t>
          </a:r>
          <a:r>
            <a:rPr lang="uk-UA" dirty="0" smtClean="0"/>
            <a:t> орієнтованого завдання</a:t>
          </a:r>
          <a:endParaRPr lang="ru-RU" dirty="0"/>
        </a:p>
      </dgm:t>
    </dgm:pt>
    <dgm:pt modelId="{2AEF9857-AC28-4C07-BC5C-6B41DF7E437B}" type="parTrans" cxnId="{672EFD36-0241-45AA-8C1D-385487D54F70}">
      <dgm:prSet/>
      <dgm:spPr/>
    </dgm:pt>
    <dgm:pt modelId="{0239786E-6064-4D5F-B967-C564D7D110F4}" type="sibTrans" cxnId="{672EFD36-0241-45AA-8C1D-385487D54F70}">
      <dgm:prSet/>
      <dgm:spPr/>
    </dgm:pt>
    <dgm:pt modelId="{1912E3DB-7097-497A-AB14-E3730035CB04}" type="pres">
      <dgm:prSet presAssocID="{2AC1EDF7-AB5D-48B0-908C-E2B8BD273A2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DC6B9CC-366A-4924-8070-A912715C52C5}" type="pres">
      <dgm:prSet presAssocID="{319584CC-38E2-450D-9875-CC8320BCAF34}" presName="composite" presStyleCnt="0"/>
      <dgm:spPr/>
    </dgm:pt>
    <dgm:pt modelId="{033B91E2-7097-4341-9FB2-D2F00045F4D8}" type="pres">
      <dgm:prSet presAssocID="{319584CC-38E2-450D-9875-CC8320BCAF34}" presName="bentUpArrow1" presStyleLbl="alignImgPlace1" presStyleIdx="0" presStyleCnt="3"/>
      <dgm:spPr/>
    </dgm:pt>
    <dgm:pt modelId="{DC6930B2-C014-4AAA-959F-3E161CB1C9F3}" type="pres">
      <dgm:prSet presAssocID="{319584CC-38E2-450D-9875-CC8320BCAF34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FED2E-6D9D-47ED-956C-A20AC12D658D}" type="pres">
      <dgm:prSet presAssocID="{319584CC-38E2-450D-9875-CC8320BCAF34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43E2F-A09C-46BA-8FF2-8459C1DF525F}" type="pres">
      <dgm:prSet presAssocID="{817A850F-F988-45E0-B052-82122D765722}" presName="sibTrans" presStyleCnt="0"/>
      <dgm:spPr/>
    </dgm:pt>
    <dgm:pt modelId="{82333FF7-8C73-43AC-98A5-DD78D261BF19}" type="pres">
      <dgm:prSet presAssocID="{301ECFC4-0AE2-43AB-8DE7-20A45E217749}" presName="composite" presStyleCnt="0"/>
      <dgm:spPr/>
    </dgm:pt>
    <dgm:pt modelId="{F7DEA401-194C-4E49-98DF-477D543B6B13}" type="pres">
      <dgm:prSet presAssocID="{301ECFC4-0AE2-43AB-8DE7-20A45E217749}" presName="bentUpArrow1" presStyleLbl="alignImgPlace1" presStyleIdx="1" presStyleCnt="3"/>
      <dgm:spPr/>
    </dgm:pt>
    <dgm:pt modelId="{50372265-B508-4325-9E13-AB5913ACD5B3}" type="pres">
      <dgm:prSet presAssocID="{301ECFC4-0AE2-43AB-8DE7-20A45E217749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B7528-D126-4226-869A-5CA8DF3906E7}" type="pres">
      <dgm:prSet presAssocID="{301ECFC4-0AE2-43AB-8DE7-20A45E217749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A819E-2319-4358-BFAE-F8735B4FC274}" type="pres">
      <dgm:prSet presAssocID="{5CE03349-4D53-43AE-98ED-3B8D016E8D3E}" presName="sibTrans" presStyleCnt="0"/>
      <dgm:spPr/>
    </dgm:pt>
    <dgm:pt modelId="{ACA4DAFC-967A-4148-A562-10426813E66D}" type="pres">
      <dgm:prSet presAssocID="{4CD07C9A-DACD-4B35-825C-9FA6C8D6F51F}" presName="composite" presStyleCnt="0"/>
      <dgm:spPr/>
    </dgm:pt>
    <dgm:pt modelId="{26EBA425-EE2B-4906-9818-3EBA23CD16BB}" type="pres">
      <dgm:prSet presAssocID="{4CD07C9A-DACD-4B35-825C-9FA6C8D6F51F}" presName="bentUpArrow1" presStyleLbl="alignImgPlace1" presStyleIdx="2" presStyleCnt="3"/>
      <dgm:spPr/>
    </dgm:pt>
    <dgm:pt modelId="{FEDBC8C1-392E-4623-A83A-C4EB2C5B17C9}" type="pres">
      <dgm:prSet presAssocID="{4CD07C9A-DACD-4B35-825C-9FA6C8D6F51F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B9B06-7806-4874-9491-128952E3422A}" type="pres">
      <dgm:prSet presAssocID="{4CD07C9A-DACD-4B35-825C-9FA6C8D6F51F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7A0A12A-D28D-4B96-810E-A8F39B30493D}" type="pres">
      <dgm:prSet presAssocID="{B857A9C5-52E6-484C-8E7D-BA44A778A8C8}" presName="sibTrans" presStyleCnt="0"/>
      <dgm:spPr/>
    </dgm:pt>
    <dgm:pt modelId="{8875580E-54E7-46AC-8FE5-76505D2E156A}" type="pres">
      <dgm:prSet presAssocID="{42CC9592-0DFF-4CBC-8030-B5FA4E8026C1}" presName="composite" presStyleCnt="0"/>
      <dgm:spPr/>
    </dgm:pt>
    <dgm:pt modelId="{E8C7D182-8317-4318-B0C6-A6717D3896C6}" type="pres">
      <dgm:prSet presAssocID="{42CC9592-0DFF-4CBC-8030-B5FA4E8026C1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2B420-F46D-4E07-8D10-1D1200151054}" type="pres">
      <dgm:prSet presAssocID="{42CC9592-0DFF-4CBC-8030-B5FA4E8026C1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4F2681-A6D5-4876-AA12-01D3714A8AFD}" type="presOf" srcId="{E7A7341B-6012-4465-9068-9DB46910CB82}" destId="{55D2B420-F46D-4E07-8D10-1D1200151054}" srcOrd="0" destOrd="0" presId="urn:microsoft.com/office/officeart/2005/8/layout/StepDownProcess"/>
    <dgm:cxn modelId="{4085F8DF-2E1C-4561-881D-1581F8A3E7A1}" type="presOf" srcId="{4CD07C9A-DACD-4B35-825C-9FA6C8D6F51F}" destId="{FEDBC8C1-392E-4623-A83A-C4EB2C5B17C9}" srcOrd="0" destOrd="0" presId="urn:microsoft.com/office/officeart/2005/8/layout/StepDownProcess"/>
    <dgm:cxn modelId="{EC6F52C3-59B3-4A36-8460-5B202DA10492}" srcId="{2AC1EDF7-AB5D-48B0-908C-E2B8BD273A25}" destId="{301ECFC4-0AE2-43AB-8DE7-20A45E217749}" srcOrd="1" destOrd="0" parTransId="{8544A4E4-E885-477B-A9DE-53ADDD47C8CD}" sibTransId="{5CE03349-4D53-43AE-98ED-3B8D016E8D3E}"/>
    <dgm:cxn modelId="{D571ACBE-5950-427C-8C17-381EC5535EBE}" type="presOf" srcId="{2AC1EDF7-AB5D-48B0-908C-E2B8BD273A25}" destId="{1912E3DB-7097-497A-AB14-E3730035CB04}" srcOrd="0" destOrd="0" presId="urn:microsoft.com/office/officeart/2005/8/layout/StepDownProcess"/>
    <dgm:cxn modelId="{C290B4BD-01CA-485B-9EA5-DCFA40B96E54}" srcId="{2AC1EDF7-AB5D-48B0-908C-E2B8BD273A25}" destId="{4CD07C9A-DACD-4B35-825C-9FA6C8D6F51F}" srcOrd="2" destOrd="0" parTransId="{5E269A88-B692-46CC-B1DB-6DB7EAECBAC6}" sibTransId="{B857A9C5-52E6-484C-8E7D-BA44A778A8C8}"/>
    <dgm:cxn modelId="{672EFD36-0241-45AA-8C1D-385487D54F70}" srcId="{2AC1EDF7-AB5D-48B0-908C-E2B8BD273A25}" destId="{42CC9592-0DFF-4CBC-8030-B5FA4E8026C1}" srcOrd="3" destOrd="0" parTransId="{2AEF9857-AC28-4C07-BC5C-6B41DF7E437B}" sibTransId="{0239786E-6064-4D5F-B967-C564D7D110F4}"/>
    <dgm:cxn modelId="{16565C83-E7F9-4D23-8F3D-427512F4B143}" srcId="{2AC1EDF7-AB5D-48B0-908C-E2B8BD273A25}" destId="{319584CC-38E2-450D-9875-CC8320BCAF34}" srcOrd="0" destOrd="0" parTransId="{3FCE7CB0-073B-412A-940D-76A35CD6F3F0}" sibTransId="{817A850F-F988-45E0-B052-82122D765722}"/>
    <dgm:cxn modelId="{EF32BEEA-3F56-4CFE-9131-A49ED6DCC32B}" type="presOf" srcId="{42CC9592-0DFF-4CBC-8030-B5FA4E8026C1}" destId="{E8C7D182-8317-4318-B0C6-A6717D3896C6}" srcOrd="0" destOrd="0" presId="urn:microsoft.com/office/officeart/2005/8/layout/StepDownProcess"/>
    <dgm:cxn modelId="{DCE541C1-3EB9-4D29-9CE8-444A025D34D4}" type="presOf" srcId="{301ECFC4-0AE2-43AB-8DE7-20A45E217749}" destId="{50372265-B508-4325-9E13-AB5913ACD5B3}" srcOrd="0" destOrd="0" presId="urn:microsoft.com/office/officeart/2005/8/layout/StepDownProcess"/>
    <dgm:cxn modelId="{F91EAD3E-D651-4C2F-A255-83E4A11EDD31}" type="presOf" srcId="{319584CC-38E2-450D-9875-CC8320BCAF34}" destId="{DC6930B2-C014-4AAA-959F-3E161CB1C9F3}" srcOrd="0" destOrd="0" presId="urn:microsoft.com/office/officeart/2005/8/layout/StepDownProcess"/>
    <dgm:cxn modelId="{9A28ED4F-5BAE-4DBE-859D-818C983A0EAA}" srcId="{42CC9592-0DFF-4CBC-8030-B5FA4E8026C1}" destId="{E7A7341B-6012-4465-9068-9DB46910CB82}" srcOrd="0" destOrd="0" parTransId="{BCA423B2-D4F4-4954-8C28-CB87A1FF397B}" sibTransId="{6E2218B1-763B-4A82-9535-36954E3AF768}"/>
    <dgm:cxn modelId="{90974141-C5EE-4C56-8C1A-06BB6F5D48ED}" type="presParOf" srcId="{1912E3DB-7097-497A-AB14-E3730035CB04}" destId="{EDC6B9CC-366A-4924-8070-A912715C52C5}" srcOrd="0" destOrd="0" presId="urn:microsoft.com/office/officeart/2005/8/layout/StepDownProcess"/>
    <dgm:cxn modelId="{7DD79977-ABC1-4E49-8DB2-00117A476827}" type="presParOf" srcId="{EDC6B9CC-366A-4924-8070-A912715C52C5}" destId="{033B91E2-7097-4341-9FB2-D2F00045F4D8}" srcOrd="0" destOrd="0" presId="urn:microsoft.com/office/officeart/2005/8/layout/StepDownProcess"/>
    <dgm:cxn modelId="{6A8A7B6B-5E28-4EE4-B4C4-67C01F9728F0}" type="presParOf" srcId="{EDC6B9CC-366A-4924-8070-A912715C52C5}" destId="{DC6930B2-C014-4AAA-959F-3E161CB1C9F3}" srcOrd="1" destOrd="0" presId="urn:microsoft.com/office/officeart/2005/8/layout/StepDownProcess"/>
    <dgm:cxn modelId="{BBBEEE45-C19F-4F8A-A0BE-A172DA00FED8}" type="presParOf" srcId="{EDC6B9CC-366A-4924-8070-A912715C52C5}" destId="{D34FED2E-6D9D-47ED-956C-A20AC12D658D}" srcOrd="2" destOrd="0" presId="urn:microsoft.com/office/officeart/2005/8/layout/StepDownProcess"/>
    <dgm:cxn modelId="{77696F1A-ECBC-451B-8E93-CD6851FAF7AB}" type="presParOf" srcId="{1912E3DB-7097-497A-AB14-E3730035CB04}" destId="{FD743E2F-A09C-46BA-8FF2-8459C1DF525F}" srcOrd="1" destOrd="0" presId="urn:microsoft.com/office/officeart/2005/8/layout/StepDownProcess"/>
    <dgm:cxn modelId="{A5FE74E3-D4AD-44E5-AB11-81D0FA94DDEA}" type="presParOf" srcId="{1912E3DB-7097-497A-AB14-E3730035CB04}" destId="{82333FF7-8C73-43AC-98A5-DD78D261BF19}" srcOrd="2" destOrd="0" presId="urn:microsoft.com/office/officeart/2005/8/layout/StepDownProcess"/>
    <dgm:cxn modelId="{58EEEAF8-AFBF-42CB-BB15-AACD4D5C5E22}" type="presParOf" srcId="{82333FF7-8C73-43AC-98A5-DD78D261BF19}" destId="{F7DEA401-194C-4E49-98DF-477D543B6B13}" srcOrd="0" destOrd="0" presId="urn:microsoft.com/office/officeart/2005/8/layout/StepDownProcess"/>
    <dgm:cxn modelId="{63854A09-94CA-46FE-88CA-F0EFB35ECE02}" type="presParOf" srcId="{82333FF7-8C73-43AC-98A5-DD78D261BF19}" destId="{50372265-B508-4325-9E13-AB5913ACD5B3}" srcOrd="1" destOrd="0" presId="urn:microsoft.com/office/officeart/2005/8/layout/StepDownProcess"/>
    <dgm:cxn modelId="{4DCA3DFF-8ECD-4746-BBCE-AA59CF8456C7}" type="presParOf" srcId="{82333FF7-8C73-43AC-98A5-DD78D261BF19}" destId="{FCDB7528-D126-4226-869A-5CA8DF3906E7}" srcOrd="2" destOrd="0" presId="urn:microsoft.com/office/officeart/2005/8/layout/StepDownProcess"/>
    <dgm:cxn modelId="{99BFFF8B-4537-443F-B70D-22AB5EE56298}" type="presParOf" srcId="{1912E3DB-7097-497A-AB14-E3730035CB04}" destId="{24EA819E-2319-4358-BFAE-F8735B4FC274}" srcOrd="3" destOrd="0" presId="urn:microsoft.com/office/officeart/2005/8/layout/StepDownProcess"/>
    <dgm:cxn modelId="{F95C0DDB-ABC9-4075-AF26-206269A31116}" type="presParOf" srcId="{1912E3DB-7097-497A-AB14-E3730035CB04}" destId="{ACA4DAFC-967A-4148-A562-10426813E66D}" srcOrd="4" destOrd="0" presId="urn:microsoft.com/office/officeart/2005/8/layout/StepDownProcess"/>
    <dgm:cxn modelId="{55A47C21-2771-4E44-AB33-81B50273803A}" type="presParOf" srcId="{ACA4DAFC-967A-4148-A562-10426813E66D}" destId="{26EBA425-EE2B-4906-9818-3EBA23CD16BB}" srcOrd="0" destOrd="0" presId="urn:microsoft.com/office/officeart/2005/8/layout/StepDownProcess"/>
    <dgm:cxn modelId="{0120CB70-28E7-4271-AE7C-75EB05F38C02}" type="presParOf" srcId="{ACA4DAFC-967A-4148-A562-10426813E66D}" destId="{FEDBC8C1-392E-4623-A83A-C4EB2C5B17C9}" srcOrd="1" destOrd="0" presId="urn:microsoft.com/office/officeart/2005/8/layout/StepDownProcess"/>
    <dgm:cxn modelId="{9426D307-786B-4987-B9C4-EF7BBFCE67A8}" type="presParOf" srcId="{ACA4DAFC-967A-4148-A562-10426813E66D}" destId="{6BDB9B06-7806-4874-9491-128952E3422A}" srcOrd="2" destOrd="0" presId="urn:microsoft.com/office/officeart/2005/8/layout/StepDownProcess"/>
    <dgm:cxn modelId="{F9679BBC-A943-425D-B51F-B82EB402E246}" type="presParOf" srcId="{1912E3DB-7097-497A-AB14-E3730035CB04}" destId="{97A0A12A-D28D-4B96-810E-A8F39B30493D}" srcOrd="5" destOrd="0" presId="urn:microsoft.com/office/officeart/2005/8/layout/StepDownProcess"/>
    <dgm:cxn modelId="{C24117AC-5D4C-4021-8776-98AFC7B62ABE}" type="presParOf" srcId="{1912E3DB-7097-497A-AB14-E3730035CB04}" destId="{8875580E-54E7-46AC-8FE5-76505D2E156A}" srcOrd="6" destOrd="0" presId="urn:microsoft.com/office/officeart/2005/8/layout/StepDownProcess"/>
    <dgm:cxn modelId="{255F9C6A-6206-4B7C-8FCE-536A25BB0E7A}" type="presParOf" srcId="{8875580E-54E7-46AC-8FE5-76505D2E156A}" destId="{E8C7D182-8317-4318-B0C6-A6717D3896C6}" srcOrd="0" destOrd="0" presId="urn:microsoft.com/office/officeart/2005/8/layout/StepDownProcess"/>
    <dgm:cxn modelId="{A5A5BDCE-793E-4FD0-AB5C-D69CBF7D43EB}" type="presParOf" srcId="{8875580E-54E7-46AC-8FE5-76505D2E156A}" destId="{55D2B420-F46D-4E07-8D10-1D120015105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ACEAA5A-9FE4-4B7D-9D3C-3830C7883787}" type="doc">
      <dgm:prSet loTypeId="urn:microsoft.com/office/officeart/2005/8/layout/arrow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E5C3804-AA9D-4E9C-9AFB-732D47A53780}">
      <dgm:prSet phldrT="[Текст]"/>
      <dgm:spPr/>
      <dgm:t>
        <a:bodyPr/>
        <a:lstStyle/>
        <a:p>
          <a:r>
            <a:rPr lang="uk-UA" dirty="0" smtClean="0"/>
            <a:t>Типова освітня програма, розроблена під керівництвом Савченко О.Я.</a:t>
          </a:r>
          <a:endParaRPr lang="ru-RU" dirty="0"/>
        </a:p>
      </dgm:t>
    </dgm:pt>
    <dgm:pt modelId="{4977C136-9423-415E-9377-FECCA27FB4A5}" type="parTrans" cxnId="{9E6C3D84-AE0D-4708-AFCE-47BBD8B7ED9D}">
      <dgm:prSet/>
      <dgm:spPr/>
      <dgm:t>
        <a:bodyPr/>
        <a:lstStyle/>
        <a:p>
          <a:endParaRPr lang="ru-RU"/>
        </a:p>
      </dgm:t>
    </dgm:pt>
    <dgm:pt modelId="{02B63CA0-42ED-402A-B3ED-088583AD8AB0}" type="sibTrans" cxnId="{9E6C3D84-AE0D-4708-AFCE-47BBD8B7ED9D}">
      <dgm:prSet/>
      <dgm:spPr/>
      <dgm:t>
        <a:bodyPr/>
        <a:lstStyle/>
        <a:p>
          <a:endParaRPr lang="ru-RU"/>
        </a:p>
      </dgm:t>
    </dgm:pt>
    <dgm:pt modelId="{CDEDF8F7-9EA1-409C-9FEA-4D6AF2CF5CB8}">
      <dgm:prSet phldrT="[Текст]"/>
      <dgm:spPr/>
      <dgm:t>
        <a:bodyPr/>
        <a:lstStyle/>
        <a:p>
          <a:r>
            <a:rPr lang="uk-UA" dirty="0" smtClean="0"/>
            <a:t>Типова освітня програма, розроблена під керівництвом Шияна Р.Б.</a:t>
          </a:r>
          <a:endParaRPr lang="ru-RU" dirty="0"/>
        </a:p>
      </dgm:t>
    </dgm:pt>
    <dgm:pt modelId="{F05D4F1C-17A7-45FB-981B-BCE93D1DA191}" type="parTrans" cxnId="{9DA635E6-38E3-44BE-B80C-34C92FE7E266}">
      <dgm:prSet/>
      <dgm:spPr/>
      <dgm:t>
        <a:bodyPr/>
        <a:lstStyle/>
        <a:p>
          <a:endParaRPr lang="ru-RU"/>
        </a:p>
      </dgm:t>
    </dgm:pt>
    <dgm:pt modelId="{E26DF07D-60E9-499F-B629-F9F3BDF49C3A}" type="sibTrans" cxnId="{9DA635E6-38E3-44BE-B80C-34C92FE7E266}">
      <dgm:prSet/>
      <dgm:spPr/>
      <dgm:t>
        <a:bodyPr/>
        <a:lstStyle/>
        <a:p>
          <a:endParaRPr lang="ru-RU"/>
        </a:p>
      </dgm:t>
    </dgm:pt>
    <dgm:pt modelId="{78D90C52-3830-4241-A307-E0CE2476B5EB}" type="pres">
      <dgm:prSet presAssocID="{0ACEAA5A-9FE4-4B7D-9D3C-3830C788378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C3E654-75C3-4E52-87E3-74B8332F9586}" type="pres">
      <dgm:prSet presAssocID="{0ACEAA5A-9FE4-4B7D-9D3C-3830C7883787}" presName="ribbon" presStyleLbl="node1" presStyleIdx="0" presStyleCnt="1"/>
      <dgm:spPr/>
    </dgm:pt>
    <dgm:pt modelId="{B9ECE279-EDBD-451B-9AE4-F8656F1B2AC8}" type="pres">
      <dgm:prSet presAssocID="{0ACEAA5A-9FE4-4B7D-9D3C-3830C788378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960FB-2B80-4344-B9CE-BBEAC3D776F3}" type="pres">
      <dgm:prSet presAssocID="{0ACEAA5A-9FE4-4B7D-9D3C-3830C788378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A635E6-38E3-44BE-B80C-34C92FE7E266}" srcId="{0ACEAA5A-9FE4-4B7D-9D3C-3830C7883787}" destId="{CDEDF8F7-9EA1-409C-9FEA-4D6AF2CF5CB8}" srcOrd="1" destOrd="0" parTransId="{F05D4F1C-17A7-45FB-981B-BCE93D1DA191}" sibTransId="{E26DF07D-60E9-499F-B629-F9F3BDF49C3A}"/>
    <dgm:cxn modelId="{24B8BBB9-26EE-4B35-93C7-83BFBA5D2B09}" type="presOf" srcId="{0ACEAA5A-9FE4-4B7D-9D3C-3830C7883787}" destId="{78D90C52-3830-4241-A307-E0CE2476B5EB}" srcOrd="0" destOrd="0" presId="urn:microsoft.com/office/officeart/2005/8/layout/arrow6"/>
    <dgm:cxn modelId="{9E6C3D84-AE0D-4708-AFCE-47BBD8B7ED9D}" srcId="{0ACEAA5A-9FE4-4B7D-9D3C-3830C7883787}" destId="{2E5C3804-AA9D-4E9C-9AFB-732D47A53780}" srcOrd="0" destOrd="0" parTransId="{4977C136-9423-415E-9377-FECCA27FB4A5}" sibTransId="{02B63CA0-42ED-402A-B3ED-088583AD8AB0}"/>
    <dgm:cxn modelId="{6A42035B-7FA9-4352-8B09-C522E7BD50D5}" type="presOf" srcId="{2E5C3804-AA9D-4E9C-9AFB-732D47A53780}" destId="{B9ECE279-EDBD-451B-9AE4-F8656F1B2AC8}" srcOrd="0" destOrd="0" presId="urn:microsoft.com/office/officeart/2005/8/layout/arrow6"/>
    <dgm:cxn modelId="{4272E497-A330-43BB-92C5-96CA686BAB3D}" type="presOf" srcId="{CDEDF8F7-9EA1-409C-9FEA-4D6AF2CF5CB8}" destId="{A2A960FB-2B80-4344-B9CE-BBEAC3D776F3}" srcOrd="0" destOrd="0" presId="urn:microsoft.com/office/officeart/2005/8/layout/arrow6"/>
    <dgm:cxn modelId="{33B5D273-5485-48C7-A304-D191B94238BA}" type="presParOf" srcId="{78D90C52-3830-4241-A307-E0CE2476B5EB}" destId="{63C3E654-75C3-4E52-87E3-74B8332F9586}" srcOrd="0" destOrd="0" presId="urn:microsoft.com/office/officeart/2005/8/layout/arrow6"/>
    <dgm:cxn modelId="{93E17E1B-8B91-41A1-AC32-A17A545F3E96}" type="presParOf" srcId="{78D90C52-3830-4241-A307-E0CE2476B5EB}" destId="{B9ECE279-EDBD-451B-9AE4-F8656F1B2AC8}" srcOrd="1" destOrd="0" presId="urn:microsoft.com/office/officeart/2005/8/layout/arrow6"/>
    <dgm:cxn modelId="{623B296E-F7E3-4896-9483-1A20688ADAAD}" type="presParOf" srcId="{78D90C52-3830-4241-A307-E0CE2476B5EB}" destId="{A2A960FB-2B80-4344-B9CE-BBEAC3D776F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C2E0730-4516-417D-AF3D-E45C0550598D}" type="doc">
      <dgm:prSet loTypeId="urn:microsoft.com/office/officeart/2005/8/layout/arrow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2395F77-9B95-4DDF-BA6B-2BD622E1AB7E}">
      <dgm:prSet phldrT="[Текст]"/>
      <dgm:spPr/>
      <dgm:t>
        <a:bodyPr/>
        <a:lstStyle/>
        <a:p>
          <a:r>
            <a:rPr lang="uk-UA" dirty="0" smtClean="0"/>
            <a:t>Формувальне</a:t>
          </a:r>
          <a:endParaRPr lang="ru-RU" dirty="0"/>
        </a:p>
      </dgm:t>
    </dgm:pt>
    <dgm:pt modelId="{87CDF177-685E-419C-B596-D1A283D10CD8}" type="parTrans" cxnId="{405DFB05-7AB7-44AB-8525-BCFEB28B679E}">
      <dgm:prSet/>
      <dgm:spPr/>
      <dgm:t>
        <a:bodyPr/>
        <a:lstStyle/>
        <a:p>
          <a:endParaRPr lang="ru-RU"/>
        </a:p>
      </dgm:t>
    </dgm:pt>
    <dgm:pt modelId="{7F261AAE-3CA8-4453-B04B-35D7F5F952F1}" type="sibTrans" cxnId="{405DFB05-7AB7-44AB-8525-BCFEB28B679E}">
      <dgm:prSet/>
      <dgm:spPr/>
      <dgm:t>
        <a:bodyPr/>
        <a:lstStyle/>
        <a:p>
          <a:endParaRPr lang="ru-RU"/>
        </a:p>
      </dgm:t>
    </dgm:pt>
    <dgm:pt modelId="{E44DBEE9-31B6-46F4-8FBD-38ACBD1A2BAB}">
      <dgm:prSet phldrT="[Текст]"/>
      <dgm:spPr/>
      <dgm:t>
        <a:bodyPr/>
        <a:lstStyle/>
        <a:p>
          <a:r>
            <a:rPr lang="uk-UA" dirty="0" smtClean="0"/>
            <a:t>Підсумкове </a:t>
          </a:r>
          <a:endParaRPr lang="ru-RU" dirty="0"/>
        </a:p>
      </dgm:t>
    </dgm:pt>
    <dgm:pt modelId="{3FEAA52F-54E2-4F82-A5F8-BBFCB97067A1}" type="parTrans" cxnId="{34F0171E-A12E-42D0-94E1-C0B6FD40A82F}">
      <dgm:prSet/>
      <dgm:spPr/>
      <dgm:t>
        <a:bodyPr/>
        <a:lstStyle/>
        <a:p>
          <a:endParaRPr lang="ru-RU"/>
        </a:p>
      </dgm:t>
    </dgm:pt>
    <dgm:pt modelId="{38565009-B88D-4C81-86E0-5519B6C83DAD}" type="sibTrans" cxnId="{34F0171E-A12E-42D0-94E1-C0B6FD40A82F}">
      <dgm:prSet/>
      <dgm:spPr/>
      <dgm:t>
        <a:bodyPr/>
        <a:lstStyle/>
        <a:p>
          <a:endParaRPr lang="ru-RU"/>
        </a:p>
      </dgm:t>
    </dgm:pt>
    <dgm:pt modelId="{C1B43326-DE0C-4A6D-9F0C-60BC9A17A941}" type="pres">
      <dgm:prSet presAssocID="{DC2E0730-4516-417D-AF3D-E45C055059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E2F678-6ADB-48D2-A83A-071F9EBFC6EB}" type="pres">
      <dgm:prSet presAssocID="{52395F77-9B95-4DDF-BA6B-2BD622E1AB7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A93FC-66BF-4F2A-A750-7F1BA367EC5E}" type="pres">
      <dgm:prSet presAssocID="{E44DBEE9-31B6-46F4-8FBD-38ACBD1A2BA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46C875-543B-4CAB-BBBC-FC24A582E93B}" type="presOf" srcId="{DC2E0730-4516-417D-AF3D-E45C0550598D}" destId="{C1B43326-DE0C-4A6D-9F0C-60BC9A17A941}" srcOrd="0" destOrd="0" presId="urn:microsoft.com/office/officeart/2005/8/layout/arrow5"/>
    <dgm:cxn modelId="{34F0171E-A12E-42D0-94E1-C0B6FD40A82F}" srcId="{DC2E0730-4516-417D-AF3D-E45C0550598D}" destId="{E44DBEE9-31B6-46F4-8FBD-38ACBD1A2BAB}" srcOrd="1" destOrd="0" parTransId="{3FEAA52F-54E2-4F82-A5F8-BBFCB97067A1}" sibTransId="{38565009-B88D-4C81-86E0-5519B6C83DAD}"/>
    <dgm:cxn modelId="{F33A59F0-5C0A-4EAF-A12D-20F8AB255AD6}" type="presOf" srcId="{52395F77-9B95-4DDF-BA6B-2BD622E1AB7E}" destId="{BFE2F678-6ADB-48D2-A83A-071F9EBFC6EB}" srcOrd="0" destOrd="0" presId="urn:microsoft.com/office/officeart/2005/8/layout/arrow5"/>
    <dgm:cxn modelId="{281B963B-2528-4E23-A679-207763E5E38C}" type="presOf" srcId="{E44DBEE9-31B6-46F4-8FBD-38ACBD1A2BAB}" destId="{298A93FC-66BF-4F2A-A750-7F1BA367EC5E}" srcOrd="0" destOrd="0" presId="urn:microsoft.com/office/officeart/2005/8/layout/arrow5"/>
    <dgm:cxn modelId="{405DFB05-7AB7-44AB-8525-BCFEB28B679E}" srcId="{DC2E0730-4516-417D-AF3D-E45C0550598D}" destId="{52395F77-9B95-4DDF-BA6B-2BD622E1AB7E}" srcOrd="0" destOrd="0" parTransId="{87CDF177-685E-419C-B596-D1A283D10CD8}" sibTransId="{7F261AAE-3CA8-4453-B04B-35D7F5F952F1}"/>
    <dgm:cxn modelId="{DD6BA5DA-4C80-4E61-95A5-764E2AF52110}" type="presParOf" srcId="{C1B43326-DE0C-4A6D-9F0C-60BC9A17A941}" destId="{BFE2F678-6ADB-48D2-A83A-071F9EBFC6EB}" srcOrd="0" destOrd="0" presId="urn:microsoft.com/office/officeart/2005/8/layout/arrow5"/>
    <dgm:cxn modelId="{233B5F99-1F71-4209-892E-474BB1E18DD5}" type="presParOf" srcId="{C1B43326-DE0C-4A6D-9F0C-60BC9A17A941}" destId="{298A93FC-66BF-4F2A-A750-7F1BA367EC5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1711893-4566-4231-ADBC-CFA520F2277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F4C075E-76D1-4A2C-AC0F-79EEF04F523F}">
      <dgm:prSet phldrT="[Текст]"/>
      <dgm:spPr/>
      <dgm:t>
        <a:bodyPr/>
        <a:lstStyle/>
        <a:p>
          <a:r>
            <a:rPr lang="uk-UA" dirty="0" smtClean="0"/>
            <a:t>Постійного педагогічного спостереження;</a:t>
          </a:r>
          <a:endParaRPr lang="ru-RU" dirty="0"/>
        </a:p>
      </dgm:t>
    </dgm:pt>
    <dgm:pt modelId="{3C9E19FC-52CF-4301-9BE3-EC040203DFDE}" type="parTrans" cxnId="{365267FF-2443-4FD5-8660-61C3F9808A82}">
      <dgm:prSet/>
      <dgm:spPr/>
      <dgm:t>
        <a:bodyPr/>
        <a:lstStyle/>
        <a:p>
          <a:endParaRPr lang="ru-RU"/>
        </a:p>
      </dgm:t>
    </dgm:pt>
    <dgm:pt modelId="{546802C8-D911-4EFD-BE00-8B121CC6A6C5}" type="sibTrans" cxnId="{365267FF-2443-4FD5-8660-61C3F9808A82}">
      <dgm:prSet/>
      <dgm:spPr/>
      <dgm:t>
        <a:bodyPr/>
        <a:lstStyle/>
        <a:p>
          <a:endParaRPr lang="ru-RU"/>
        </a:p>
      </dgm:t>
    </dgm:pt>
    <dgm:pt modelId="{6FE284BC-A628-4151-A0FC-581035094A0E}">
      <dgm:prSet phldrT="[Текст]"/>
      <dgm:spPr/>
      <dgm:t>
        <a:bodyPr/>
        <a:lstStyle/>
        <a:p>
          <a:r>
            <a:rPr lang="uk-UA" dirty="0" smtClean="0"/>
            <a:t>Визначення динаміки нарощування якісних показників;</a:t>
          </a:r>
          <a:endParaRPr lang="ru-RU" dirty="0"/>
        </a:p>
      </dgm:t>
    </dgm:pt>
    <dgm:pt modelId="{D1B90D02-351B-48FA-A1B0-449B9EA3A6BD}" type="parTrans" cxnId="{EA047E15-7A4B-4B8F-A9AC-A4A7F504526E}">
      <dgm:prSet/>
      <dgm:spPr/>
      <dgm:t>
        <a:bodyPr/>
        <a:lstStyle/>
        <a:p>
          <a:endParaRPr lang="ru-RU"/>
        </a:p>
      </dgm:t>
    </dgm:pt>
    <dgm:pt modelId="{AB08BD54-EDF9-4C7E-9C5B-4262AF5E0409}" type="sibTrans" cxnId="{EA047E15-7A4B-4B8F-A9AC-A4A7F504526E}">
      <dgm:prSet/>
      <dgm:spPr/>
      <dgm:t>
        <a:bodyPr/>
        <a:lstStyle/>
        <a:p>
          <a:endParaRPr lang="ru-RU"/>
        </a:p>
      </dgm:t>
    </dgm:pt>
    <dgm:pt modelId="{BE07E522-3B68-403B-B1D7-B8F30B3497A9}">
      <dgm:prSet phldrT="[Текст]"/>
      <dgm:spPr/>
      <dgm:t>
        <a:bodyPr/>
        <a:lstStyle/>
        <a:p>
          <a:r>
            <a:rPr lang="uk-UA" dirty="0" smtClean="0"/>
            <a:t>Поточного аналізу змістовного накопичення учнівського </a:t>
          </a:r>
          <a:r>
            <a:rPr lang="uk-UA" dirty="0" err="1" smtClean="0"/>
            <a:t>портфоліо</a:t>
          </a:r>
          <a:endParaRPr lang="ru-RU" dirty="0"/>
        </a:p>
      </dgm:t>
    </dgm:pt>
    <dgm:pt modelId="{34DC803F-47F7-43F8-B573-27620B8B5FD5}" type="parTrans" cxnId="{293EF5B0-6D94-4618-B361-0AF3ED7BD0CC}">
      <dgm:prSet/>
      <dgm:spPr/>
      <dgm:t>
        <a:bodyPr/>
        <a:lstStyle/>
        <a:p>
          <a:endParaRPr lang="ru-RU"/>
        </a:p>
      </dgm:t>
    </dgm:pt>
    <dgm:pt modelId="{C55DAB66-0627-48D7-92EC-54072AC4F8F9}" type="sibTrans" cxnId="{293EF5B0-6D94-4618-B361-0AF3ED7BD0CC}">
      <dgm:prSet/>
      <dgm:spPr/>
      <dgm:t>
        <a:bodyPr/>
        <a:lstStyle/>
        <a:p>
          <a:endParaRPr lang="ru-RU"/>
        </a:p>
      </dgm:t>
    </dgm:pt>
    <dgm:pt modelId="{597C19BB-9CD1-4100-9403-AAFE19D9EAE4}">
      <dgm:prSet phldrT="[Текст]"/>
      <dgm:spPr/>
      <dgm:t>
        <a:bodyPr/>
        <a:lstStyle/>
        <a:p>
          <a:r>
            <a:rPr lang="uk-UA" dirty="0" err="1" smtClean="0"/>
            <a:t>Самооцінювання</a:t>
          </a:r>
          <a:r>
            <a:rPr lang="uk-UA" dirty="0" smtClean="0"/>
            <a:t> та </a:t>
          </a:r>
          <a:r>
            <a:rPr lang="uk-UA" dirty="0" err="1" smtClean="0"/>
            <a:t>взаємооцінювання</a:t>
          </a:r>
          <a:r>
            <a:rPr lang="uk-UA" dirty="0" smtClean="0"/>
            <a:t> результатів навчання учнів;</a:t>
          </a:r>
          <a:endParaRPr lang="ru-RU" dirty="0"/>
        </a:p>
      </dgm:t>
    </dgm:pt>
    <dgm:pt modelId="{83BD55B4-DFD1-4A34-B883-40109B719AF1}" type="parTrans" cxnId="{18C8AC14-F121-4C6F-9E90-EB30B3B04497}">
      <dgm:prSet/>
      <dgm:spPr/>
    </dgm:pt>
    <dgm:pt modelId="{69961626-DB0A-4CC1-BB04-B842370D77BA}" type="sibTrans" cxnId="{18C8AC14-F121-4C6F-9E90-EB30B3B04497}">
      <dgm:prSet/>
      <dgm:spPr/>
    </dgm:pt>
    <dgm:pt modelId="{793DC8C5-F5C7-4C62-B1AB-2156D4848E2F}">
      <dgm:prSet phldrT="[Текст]"/>
      <dgm:spPr/>
      <dgm:t>
        <a:bodyPr/>
        <a:lstStyle/>
        <a:p>
          <a:r>
            <a:rPr lang="uk-UA" dirty="0" smtClean="0"/>
            <a:t>Співбесід з батьками задля врахування їх думки</a:t>
          </a:r>
          <a:endParaRPr lang="ru-RU" dirty="0"/>
        </a:p>
      </dgm:t>
    </dgm:pt>
    <dgm:pt modelId="{CA4F5294-B573-4F92-9955-D3A0F1B31533}" type="parTrans" cxnId="{0EA6D784-54B9-44B8-A9A7-0DDFAADFFEF6}">
      <dgm:prSet/>
      <dgm:spPr/>
    </dgm:pt>
    <dgm:pt modelId="{056362C7-960C-4257-8E2F-37912ABC44CB}" type="sibTrans" cxnId="{0EA6D784-54B9-44B8-A9A7-0DDFAADFFEF6}">
      <dgm:prSet/>
      <dgm:spPr/>
    </dgm:pt>
    <dgm:pt modelId="{38F7C7F7-3EA3-47DA-97B2-671C7D1A8BC6}" type="pres">
      <dgm:prSet presAssocID="{C1711893-4566-4231-ADBC-CFA520F227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D768CE3-D6D5-4B0E-95F4-D73094927E8E}" type="pres">
      <dgm:prSet presAssocID="{C1711893-4566-4231-ADBC-CFA520F2277E}" presName="Name1" presStyleCnt="0"/>
      <dgm:spPr/>
    </dgm:pt>
    <dgm:pt modelId="{31D0336F-8ACD-47C0-A646-30D6242FC2DC}" type="pres">
      <dgm:prSet presAssocID="{C1711893-4566-4231-ADBC-CFA520F2277E}" presName="cycle" presStyleCnt="0"/>
      <dgm:spPr/>
    </dgm:pt>
    <dgm:pt modelId="{2039665D-36E1-4525-9109-3C7575CCFD54}" type="pres">
      <dgm:prSet presAssocID="{C1711893-4566-4231-ADBC-CFA520F2277E}" presName="srcNode" presStyleLbl="node1" presStyleIdx="0" presStyleCnt="5"/>
      <dgm:spPr/>
    </dgm:pt>
    <dgm:pt modelId="{F0C98810-9CD7-49E8-B3A7-72A071F42A7B}" type="pres">
      <dgm:prSet presAssocID="{C1711893-4566-4231-ADBC-CFA520F2277E}" presName="conn" presStyleLbl="parChTrans1D2" presStyleIdx="0" presStyleCnt="1"/>
      <dgm:spPr/>
      <dgm:t>
        <a:bodyPr/>
        <a:lstStyle/>
        <a:p>
          <a:endParaRPr lang="ru-RU"/>
        </a:p>
      </dgm:t>
    </dgm:pt>
    <dgm:pt modelId="{98FEDAD1-12B4-401E-9464-5AF82BAFEFC2}" type="pres">
      <dgm:prSet presAssocID="{C1711893-4566-4231-ADBC-CFA520F2277E}" presName="extraNode" presStyleLbl="node1" presStyleIdx="0" presStyleCnt="5"/>
      <dgm:spPr/>
    </dgm:pt>
    <dgm:pt modelId="{12A059B9-E6B9-41F3-9811-666D9BE74832}" type="pres">
      <dgm:prSet presAssocID="{C1711893-4566-4231-ADBC-CFA520F2277E}" presName="dstNode" presStyleLbl="node1" presStyleIdx="0" presStyleCnt="5"/>
      <dgm:spPr/>
    </dgm:pt>
    <dgm:pt modelId="{390F2D77-C470-49BD-94FB-D0E373FCD4F0}" type="pres">
      <dgm:prSet presAssocID="{4F4C075E-76D1-4A2C-AC0F-79EEF04F523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0DDEB-3CD0-4EFA-8BF1-79D438F0E556}" type="pres">
      <dgm:prSet presAssocID="{4F4C075E-76D1-4A2C-AC0F-79EEF04F523F}" presName="accent_1" presStyleCnt="0"/>
      <dgm:spPr/>
    </dgm:pt>
    <dgm:pt modelId="{9C5F3DCF-2706-4321-AAA9-06602AC08140}" type="pres">
      <dgm:prSet presAssocID="{4F4C075E-76D1-4A2C-AC0F-79EEF04F523F}" presName="accentRepeatNode" presStyleLbl="solidFgAcc1" presStyleIdx="0" presStyleCnt="5"/>
      <dgm:spPr/>
    </dgm:pt>
    <dgm:pt modelId="{696D78ED-075F-420A-A862-A1711761D97B}" type="pres">
      <dgm:prSet presAssocID="{6FE284BC-A628-4151-A0FC-581035094A0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F8C60-7F84-4133-AE92-8352E267B9B1}" type="pres">
      <dgm:prSet presAssocID="{6FE284BC-A628-4151-A0FC-581035094A0E}" presName="accent_2" presStyleCnt="0"/>
      <dgm:spPr/>
    </dgm:pt>
    <dgm:pt modelId="{332A39B7-A504-4BBA-816B-B1842BBCFE21}" type="pres">
      <dgm:prSet presAssocID="{6FE284BC-A628-4151-A0FC-581035094A0E}" presName="accentRepeatNode" presStyleLbl="solidFgAcc1" presStyleIdx="1" presStyleCnt="5"/>
      <dgm:spPr/>
    </dgm:pt>
    <dgm:pt modelId="{3772635D-829A-487D-940F-B1DAD15421DE}" type="pres">
      <dgm:prSet presAssocID="{BE07E522-3B68-403B-B1D7-B8F30B3497A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79BEE-A1B7-4671-A6F9-EEF163AD7F60}" type="pres">
      <dgm:prSet presAssocID="{BE07E522-3B68-403B-B1D7-B8F30B3497A9}" presName="accent_3" presStyleCnt="0"/>
      <dgm:spPr/>
    </dgm:pt>
    <dgm:pt modelId="{A73F9A1E-AAC2-4599-BAA0-6E7360472AC9}" type="pres">
      <dgm:prSet presAssocID="{BE07E522-3B68-403B-B1D7-B8F30B3497A9}" presName="accentRepeatNode" presStyleLbl="solidFgAcc1" presStyleIdx="2" presStyleCnt="5"/>
      <dgm:spPr/>
    </dgm:pt>
    <dgm:pt modelId="{F8144833-2E72-46FA-9082-877A0513E6F6}" type="pres">
      <dgm:prSet presAssocID="{597C19BB-9CD1-4100-9403-AAFE19D9EAE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2D2E9-3BDE-4A67-BFEA-6BB07B193EF8}" type="pres">
      <dgm:prSet presAssocID="{597C19BB-9CD1-4100-9403-AAFE19D9EAE4}" presName="accent_4" presStyleCnt="0"/>
      <dgm:spPr/>
    </dgm:pt>
    <dgm:pt modelId="{D1CBB401-6684-49BA-839B-696FDB63A602}" type="pres">
      <dgm:prSet presAssocID="{597C19BB-9CD1-4100-9403-AAFE19D9EAE4}" presName="accentRepeatNode" presStyleLbl="solidFgAcc1" presStyleIdx="3" presStyleCnt="5"/>
      <dgm:spPr/>
    </dgm:pt>
    <dgm:pt modelId="{B2DE587F-B3D0-44B1-A769-DF0C9E656513}" type="pres">
      <dgm:prSet presAssocID="{793DC8C5-F5C7-4C62-B1AB-2156D4848E2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33D5D-BA7C-441C-A247-03C556CEB7B5}" type="pres">
      <dgm:prSet presAssocID="{793DC8C5-F5C7-4C62-B1AB-2156D4848E2F}" presName="accent_5" presStyleCnt="0"/>
      <dgm:spPr/>
    </dgm:pt>
    <dgm:pt modelId="{50B70C93-D09A-4664-8985-45024A36C7C8}" type="pres">
      <dgm:prSet presAssocID="{793DC8C5-F5C7-4C62-B1AB-2156D4848E2F}" presName="accentRepeatNode" presStyleLbl="solidFgAcc1" presStyleIdx="4" presStyleCnt="5"/>
      <dgm:spPr/>
    </dgm:pt>
  </dgm:ptLst>
  <dgm:cxnLst>
    <dgm:cxn modelId="{53F4773E-77C1-4325-8631-A2CBAE261DB5}" type="presOf" srcId="{546802C8-D911-4EFD-BE00-8B121CC6A6C5}" destId="{F0C98810-9CD7-49E8-B3A7-72A071F42A7B}" srcOrd="0" destOrd="0" presId="urn:microsoft.com/office/officeart/2008/layout/VerticalCurvedList"/>
    <dgm:cxn modelId="{5D91B616-A634-459B-B7DB-32B44D0351FB}" type="presOf" srcId="{597C19BB-9CD1-4100-9403-AAFE19D9EAE4}" destId="{F8144833-2E72-46FA-9082-877A0513E6F6}" srcOrd="0" destOrd="0" presId="urn:microsoft.com/office/officeart/2008/layout/VerticalCurvedList"/>
    <dgm:cxn modelId="{E60BE096-EE0E-4724-A48F-FF3C5BA0F007}" type="presOf" srcId="{6FE284BC-A628-4151-A0FC-581035094A0E}" destId="{696D78ED-075F-420A-A862-A1711761D97B}" srcOrd="0" destOrd="0" presId="urn:microsoft.com/office/officeart/2008/layout/VerticalCurvedList"/>
    <dgm:cxn modelId="{F99A5188-C8E0-48C3-940D-667555267132}" type="presOf" srcId="{C1711893-4566-4231-ADBC-CFA520F2277E}" destId="{38F7C7F7-3EA3-47DA-97B2-671C7D1A8BC6}" srcOrd="0" destOrd="0" presId="urn:microsoft.com/office/officeart/2008/layout/VerticalCurvedList"/>
    <dgm:cxn modelId="{EA047E15-7A4B-4B8F-A9AC-A4A7F504526E}" srcId="{C1711893-4566-4231-ADBC-CFA520F2277E}" destId="{6FE284BC-A628-4151-A0FC-581035094A0E}" srcOrd="1" destOrd="0" parTransId="{D1B90D02-351B-48FA-A1B0-449B9EA3A6BD}" sibTransId="{AB08BD54-EDF9-4C7E-9C5B-4262AF5E0409}"/>
    <dgm:cxn modelId="{18C8AC14-F121-4C6F-9E90-EB30B3B04497}" srcId="{C1711893-4566-4231-ADBC-CFA520F2277E}" destId="{597C19BB-9CD1-4100-9403-AAFE19D9EAE4}" srcOrd="3" destOrd="0" parTransId="{83BD55B4-DFD1-4A34-B883-40109B719AF1}" sibTransId="{69961626-DB0A-4CC1-BB04-B842370D77BA}"/>
    <dgm:cxn modelId="{365267FF-2443-4FD5-8660-61C3F9808A82}" srcId="{C1711893-4566-4231-ADBC-CFA520F2277E}" destId="{4F4C075E-76D1-4A2C-AC0F-79EEF04F523F}" srcOrd="0" destOrd="0" parTransId="{3C9E19FC-52CF-4301-9BE3-EC040203DFDE}" sibTransId="{546802C8-D911-4EFD-BE00-8B121CC6A6C5}"/>
    <dgm:cxn modelId="{5879BA98-927F-4C6A-BE64-AB224A0DC22A}" type="presOf" srcId="{BE07E522-3B68-403B-B1D7-B8F30B3497A9}" destId="{3772635D-829A-487D-940F-B1DAD15421DE}" srcOrd="0" destOrd="0" presId="urn:microsoft.com/office/officeart/2008/layout/VerticalCurvedList"/>
    <dgm:cxn modelId="{F7C2A008-B310-41C5-AA10-CAFE7DF664D7}" type="presOf" srcId="{4F4C075E-76D1-4A2C-AC0F-79EEF04F523F}" destId="{390F2D77-C470-49BD-94FB-D0E373FCD4F0}" srcOrd="0" destOrd="0" presId="urn:microsoft.com/office/officeart/2008/layout/VerticalCurvedList"/>
    <dgm:cxn modelId="{293EF5B0-6D94-4618-B361-0AF3ED7BD0CC}" srcId="{C1711893-4566-4231-ADBC-CFA520F2277E}" destId="{BE07E522-3B68-403B-B1D7-B8F30B3497A9}" srcOrd="2" destOrd="0" parTransId="{34DC803F-47F7-43F8-B573-27620B8B5FD5}" sibTransId="{C55DAB66-0627-48D7-92EC-54072AC4F8F9}"/>
    <dgm:cxn modelId="{0EA6D784-54B9-44B8-A9A7-0DDFAADFFEF6}" srcId="{C1711893-4566-4231-ADBC-CFA520F2277E}" destId="{793DC8C5-F5C7-4C62-B1AB-2156D4848E2F}" srcOrd="4" destOrd="0" parTransId="{CA4F5294-B573-4F92-9955-D3A0F1B31533}" sibTransId="{056362C7-960C-4257-8E2F-37912ABC44CB}"/>
    <dgm:cxn modelId="{2E69BABE-EB9C-44E6-9BB1-B9FA90277941}" type="presOf" srcId="{793DC8C5-F5C7-4C62-B1AB-2156D4848E2F}" destId="{B2DE587F-B3D0-44B1-A769-DF0C9E656513}" srcOrd="0" destOrd="0" presId="urn:microsoft.com/office/officeart/2008/layout/VerticalCurvedList"/>
    <dgm:cxn modelId="{92D254F9-C11F-4A49-8A5E-23E40375AB16}" type="presParOf" srcId="{38F7C7F7-3EA3-47DA-97B2-671C7D1A8BC6}" destId="{BD768CE3-D6D5-4B0E-95F4-D73094927E8E}" srcOrd="0" destOrd="0" presId="urn:microsoft.com/office/officeart/2008/layout/VerticalCurvedList"/>
    <dgm:cxn modelId="{88BDDC97-0A53-42FE-9E2C-6799B7876250}" type="presParOf" srcId="{BD768CE3-D6D5-4B0E-95F4-D73094927E8E}" destId="{31D0336F-8ACD-47C0-A646-30D6242FC2DC}" srcOrd="0" destOrd="0" presId="urn:microsoft.com/office/officeart/2008/layout/VerticalCurvedList"/>
    <dgm:cxn modelId="{73167BAA-933C-4A3D-A731-0ACF2AF8C2FD}" type="presParOf" srcId="{31D0336F-8ACD-47C0-A646-30D6242FC2DC}" destId="{2039665D-36E1-4525-9109-3C7575CCFD54}" srcOrd="0" destOrd="0" presId="urn:microsoft.com/office/officeart/2008/layout/VerticalCurvedList"/>
    <dgm:cxn modelId="{1AF810FE-851D-4854-8FA1-B1F4EA7FA2D1}" type="presParOf" srcId="{31D0336F-8ACD-47C0-A646-30D6242FC2DC}" destId="{F0C98810-9CD7-49E8-B3A7-72A071F42A7B}" srcOrd="1" destOrd="0" presId="urn:microsoft.com/office/officeart/2008/layout/VerticalCurvedList"/>
    <dgm:cxn modelId="{8506E8B6-5D70-45BC-94AA-245BF12474BC}" type="presParOf" srcId="{31D0336F-8ACD-47C0-A646-30D6242FC2DC}" destId="{98FEDAD1-12B4-401E-9464-5AF82BAFEFC2}" srcOrd="2" destOrd="0" presId="urn:microsoft.com/office/officeart/2008/layout/VerticalCurvedList"/>
    <dgm:cxn modelId="{58721BD8-686F-4142-8A4B-4099FF417C1F}" type="presParOf" srcId="{31D0336F-8ACD-47C0-A646-30D6242FC2DC}" destId="{12A059B9-E6B9-41F3-9811-666D9BE74832}" srcOrd="3" destOrd="0" presId="urn:microsoft.com/office/officeart/2008/layout/VerticalCurvedList"/>
    <dgm:cxn modelId="{D5302512-CF3E-4F09-9BCC-10B8A665E880}" type="presParOf" srcId="{BD768CE3-D6D5-4B0E-95F4-D73094927E8E}" destId="{390F2D77-C470-49BD-94FB-D0E373FCD4F0}" srcOrd="1" destOrd="0" presId="urn:microsoft.com/office/officeart/2008/layout/VerticalCurvedList"/>
    <dgm:cxn modelId="{48554B1C-037D-440E-A670-908646309234}" type="presParOf" srcId="{BD768CE3-D6D5-4B0E-95F4-D73094927E8E}" destId="{E5E0DDEB-3CD0-4EFA-8BF1-79D438F0E556}" srcOrd="2" destOrd="0" presId="urn:microsoft.com/office/officeart/2008/layout/VerticalCurvedList"/>
    <dgm:cxn modelId="{49F8D078-8F5C-49C9-93B8-92DD9C645AA0}" type="presParOf" srcId="{E5E0DDEB-3CD0-4EFA-8BF1-79D438F0E556}" destId="{9C5F3DCF-2706-4321-AAA9-06602AC08140}" srcOrd="0" destOrd="0" presId="urn:microsoft.com/office/officeart/2008/layout/VerticalCurvedList"/>
    <dgm:cxn modelId="{DF5F7996-E1BE-48AB-A17C-8C2CC684EA84}" type="presParOf" srcId="{BD768CE3-D6D5-4B0E-95F4-D73094927E8E}" destId="{696D78ED-075F-420A-A862-A1711761D97B}" srcOrd="3" destOrd="0" presId="urn:microsoft.com/office/officeart/2008/layout/VerticalCurvedList"/>
    <dgm:cxn modelId="{A4164BEF-D8B2-4E92-BF4B-76BC5B69DB7D}" type="presParOf" srcId="{BD768CE3-D6D5-4B0E-95F4-D73094927E8E}" destId="{E41F8C60-7F84-4133-AE92-8352E267B9B1}" srcOrd="4" destOrd="0" presId="urn:microsoft.com/office/officeart/2008/layout/VerticalCurvedList"/>
    <dgm:cxn modelId="{50985CD4-ABD8-4AD4-A964-08E23480337D}" type="presParOf" srcId="{E41F8C60-7F84-4133-AE92-8352E267B9B1}" destId="{332A39B7-A504-4BBA-816B-B1842BBCFE21}" srcOrd="0" destOrd="0" presId="urn:microsoft.com/office/officeart/2008/layout/VerticalCurvedList"/>
    <dgm:cxn modelId="{7277A492-52D9-4F47-A533-6BEBF6FE7449}" type="presParOf" srcId="{BD768CE3-D6D5-4B0E-95F4-D73094927E8E}" destId="{3772635D-829A-487D-940F-B1DAD15421DE}" srcOrd="5" destOrd="0" presId="urn:microsoft.com/office/officeart/2008/layout/VerticalCurvedList"/>
    <dgm:cxn modelId="{433459C2-928E-4D86-9158-CF131F3B063F}" type="presParOf" srcId="{BD768CE3-D6D5-4B0E-95F4-D73094927E8E}" destId="{8A179BEE-A1B7-4671-A6F9-EEF163AD7F60}" srcOrd="6" destOrd="0" presId="urn:microsoft.com/office/officeart/2008/layout/VerticalCurvedList"/>
    <dgm:cxn modelId="{1978D2C8-C747-4F5E-B24C-222641F1D15C}" type="presParOf" srcId="{8A179BEE-A1B7-4671-A6F9-EEF163AD7F60}" destId="{A73F9A1E-AAC2-4599-BAA0-6E7360472AC9}" srcOrd="0" destOrd="0" presId="urn:microsoft.com/office/officeart/2008/layout/VerticalCurvedList"/>
    <dgm:cxn modelId="{76E4AA54-7101-4A12-A44B-412BB46A5D63}" type="presParOf" srcId="{BD768CE3-D6D5-4B0E-95F4-D73094927E8E}" destId="{F8144833-2E72-46FA-9082-877A0513E6F6}" srcOrd="7" destOrd="0" presId="urn:microsoft.com/office/officeart/2008/layout/VerticalCurvedList"/>
    <dgm:cxn modelId="{24E2B130-8DE1-4F6C-963C-D79DEA965B2B}" type="presParOf" srcId="{BD768CE3-D6D5-4B0E-95F4-D73094927E8E}" destId="{62D2D2E9-3BDE-4A67-BFEA-6BB07B193EF8}" srcOrd="8" destOrd="0" presId="urn:microsoft.com/office/officeart/2008/layout/VerticalCurvedList"/>
    <dgm:cxn modelId="{CCEA2865-9ED2-40ED-B1DD-683D5F4A024D}" type="presParOf" srcId="{62D2D2E9-3BDE-4A67-BFEA-6BB07B193EF8}" destId="{D1CBB401-6684-49BA-839B-696FDB63A602}" srcOrd="0" destOrd="0" presId="urn:microsoft.com/office/officeart/2008/layout/VerticalCurvedList"/>
    <dgm:cxn modelId="{D9AF241F-A95F-447F-8C02-B085A8E3B800}" type="presParOf" srcId="{BD768CE3-D6D5-4B0E-95F4-D73094927E8E}" destId="{B2DE587F-B3D0-44B1-A769-DF0C9E656513}" srcOrd="9" destOrd="0" presId="urn:microsoft.com/office/officeart/2008/layout/VerticalCurvedList"/>
    <dgm:cxn modelId="{DBB74B07-C8D6-40E3-BA75-422A2864D217}" type="presParOf" srcId="{BD768CE3-D6D5-4B0E-95F4-D73094927E8E}" destId="{FF233D5D-BA7C-441C-A247-03C556CEB7B5}" srcOrd="10" destOrd="0" presId="urn:microsoft.com/office/officeart/2008/layout/VerticalCurvedList"/>
    <dgm:cxn modelId="{0E3FA625-BC83-43AA-A9C7-DA19E16D4B08}" type="presParOf" srcId="{FF233D5D-BA7C-441C-A247-03C556CEB7B5}" destId="{50B70C93-D09A-4664-8985-45024A36C7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9C191EF-6E22-4DA8-9052-2776891EADD1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085A14E-698B-48E9-9456-3A65DCB29683}">
      <dgm:prSet phldrT="[Текст]" custT="1"/>
      <dgm:spPr/>
      <dgm:t>
        <a:bodyPr/>
        <a:lstStyle/>
        <a:p>
          <a:r>
            <a:rPr lang="uk-UA" sz="2800" dirty="0" smtClean="0"/>
            <a:t>Вербальне</a:t>
          </a:r>
          <a:endParaRPr lang="ru-RU" sz="2800" dirty="0"/>
        </a:p>
      </dgm:t>
    </dgm:pt>
    <dgm:pt modelId="{B4710E78-271F-40C5-BE9C-534AD0C63D9A}" type="parTrans" cxnId="{625B4F53-7CB0-4C83-8705-15AD00CB3992}">
      <dgm:prSet/>
      <dgm:spPr/>
      <dgm:t>
        <a:bodyPr/>
        <a:lstStyle/>
        <a:p>
          <a:endParaRPr lang="ru-RU"/>
        </a:p>
      </dgm:t>
    </dgm:pt>
    <dgm:pt modelId="{91269768-82ED-4C76-AD63-A8E72544DEAD}" type="sibTrans" cxnId="{625B4F53-7CB0-4C83-8705-15AD00CB3992}">
      <dgm:prSet/>
      <dgm:spPr/>
      <dgm:t>
        <a:bodyPr/>
        <a:lstStyle/>
        <a:p>
          <a:endParaRPr lang="ru-RU"/>
        </a:p>
      </dgm:t>
    </dgm:pt>
    <dgm:pt modelId="{0BBFB44F-3EAC-4C57-9E27-C4C55F2DEE42}">
      <dgm:prSet phldrT="[Текст]"/>
      <dgm:spPr/>
      <dgm:t>
        <a:bodyPr/>
        <a:lstStyle/>
        <a:p>
          <a:r>
            <a:rPr lang="uk-UA" dirty="0" smtClean="0"/>
            <a:t>Відповідно до шкали оцінювання в свідоцтві досягнень</a:t>
          </a:r>
          <a:endParaRPr lang="ru-RU" dirty="0"/>
        </a:p>
      </dgm:t>
    </dgm:pt>
    <dgm:pt modelId="{94487800-8685-4F5A-9D8A-7C337889FFD2}" type="parTrans" cxnId="{6C6B30CB-2B53-4EF8-910E-84A1EE964B0D}">
      <dgm:prSet/>
      <dgm:spPr/>
      <dgm:t>
        <a:bodyPr/>
        <a:lstStyle/>
        <a:p>
          <a:endParaRPr lang="ru-RU"/>
        </a:p>
      </dgm:t>
    </dgm:pt>
    <dgm:pt modelId="{3AF7FD9F-35A4-489E-8238-78C90192B92C}" type="sibTrans" cxnId="{6C6B30CB-2B53-4EF8-910E-84A1EE964B0D}">
      <dgm:prSet/>
      <dgm:spPr/>
      <dgm:t>
        <a:bodyPr/>
        <a:lstStyle/>
        <a:p>
          <a:endParaRPr lang="ru-RU"/>
        </a:p>
      </dgm:t>
    </dgm:pt>
    <dgm:pt modelId="{6AB405E2-78D2-4672-B69A-9620EB6306C0}">
      <dgm:prSet phldrT="[Текст]" custT="1"/>
      <dgm:spPr/>
      <dgm:t>
        <a:bodyPr/>
        <a:lstStyle/>
        <a:p>
          <a:r>
            <a:rPr lang="uk-UA" sz="2000" dirty="0" smtClean="0"/>
            <a:t>Яке заповнюється двічі на рік (грудень, травень)</a:t>
          </a:r>
          <a:endParaRPr lang="ru-RU" sz="2000" dirty="0"/>
        </a:p>
      </dgm:t>
    </dgm:pt>
    <dgm:pt modelId="{64FEAD0B-73CF-4E53-929D-32ECD84616E6}" type="parTrans" cxnId="{D8D99B86-53A9-4ADE-8D55-2CBED13D68B3}">
      <dgm:prSet/>
      <dgm:spPr/>
      <dgm:t>
        <a:bodyPr/>
        <a:lstStyle/>
        <a:p>
          <a:endParaRPr lang="ru-RU"/>
        </a:p>
      </dgm:t>
    </dgm:pt>
    <dgm:pt modelId="{48773C3B-9E97-4F29-9CF6-DBB263E4B9BC}" type="sibTrans" cxnId="{D8D99B86-53A9-4ADE-8D55-2CBED13D68B3}">
      <dgm:prSet/>
      <dgm:spPr/>
      <dgm:t>
        <a:bodyPr/>
        <a:lstStyle/>
        <a:p>
          <a:endParaRPr lang="ru-RU"/>
        </a:p>
      </dgm:t>
    </dgm:pt>
    <dgm:pt modelId="{0F3AD3BE-643E-4160-BE43-7929D5DC30F5}" type="pres">
      <dgm:prSet presAssocID="{09C191EF-6E22-4DA8-9052-2776891EADD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90B4F77-5BA9-4CFE-A614-71E23B1196A0}" type="pres">
      <dgm:prSet presAssocID="{A085A14E-698B-48E9-9456-3A65DCB29683}" presName="Accent1" presStyleCnt="0"/>
      <dgm:spPr/>
    </dgm:pt>
    <dgm:pt modelId="{EDC7B039-612E-4C8F-9342-F5DDAAA5C735}" type="pres">
      <dgm:prSet presAssocID="{A085A14E-698B-48E9-9456-3A65DCB29683}" presName="Accent" presStyleLbl="node1" presStyleIdx="0" presStyleCnt="3" custScaleX="193047"/>
      <dgm:spPr/>
    </dgm:pt>
    <dgm:pt modelId="{CEB89836-0034-47BD-BAFF-54EAC339A569}" type="pres">
      <dgm:prSet presAssocID="{A085A14E-698B-48E9-9456-3A65DCB29683}" presName="Parent1" presStyleLbl="revTx" presStyleIdx="0" presStyleCnt="3" custScaleX="2441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FACB6-74F4-49AF-81C0-84576651DC3A}" type="pres">
      <dgm:prSet presAssocID="{0BBFB44F-3EAC-4C57-9E27-C4C55F2DEE42}" presName="Accent2" presStyleCnt="0"/>
      <dgm:spPr/>
    </dgm:pt>
    <dgm:pt modelId="{0BAD43DB-9D0F-401F-ADD8-40CBAC31D78B}" type="pres">
      <dgm:prSet presAssocID="{0BBFB44F-3EAC-4C57-9E27-C4C55F2DEE42}" presName="Accent" presStyleLbl="node1" presStyleIdx="1" presStyleCnt="3" custScaleX="220822"/>
      <dgm:spPr/>
    </dgm:pt>
    <dgm:pt modelId="{DE81C17A-88AA-48AD-A013-FAC1C11D78FE}" type="pres">
      <dgm:prSet presAssocID="{0BBFB44F-3EAC-4C57-9E27-C4C55F2DEE42}" presName="Parent2" presStyleLbl="revTx" presStyleIdx="1" presStyleCnt="3" custScaleX="367007" custScaleY="171699" custLinFactNeighborX="45791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197A4-67D3-4DE1-992D-DC3BDE6115F0}" type="pres">
      <dgm:prSet presAssocID="{6AB405E2-78D2-4672-B69A-9620EB6306C0}" presName="Accent3" presStyleCnt="0"/>
      <dgm:spPr/>
    </dgm:pt>
    <dgm:pt modelId="{9FE9A92F-59A1-4D79-845D-E332E8E758AB}" type="pres">
      <dgm:prSet presAssocID="{6AB405E2-78D2-4672-B69A-9620EB6306C0}" presName="Accent" presStyleLbl="node1" presStyleIdx="2" presStyleCnt="3" custScaleX="236035"/>
      <dgm:spPr/>
    </dgm:pt>
    <dgm:pt modelId="{FC6F42F4-2CC9-4BC1-A981-6D2ED544F160}" type="pres">
      <dgm:prSet presAssocID="{6AB405E2-78D2-4672-B69A-9620EB6306C0}" presName="Parent3" presStyleLbl="revTx" presStyleIdx="2" presStyleCnt="3" custScaleX="315975" custScaleY="1969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487A7B-BDB7-43AD-A518-7D690D9B81BF}" type="presOf" srcId="{6AB405E2-78D2-4672-B69A-9620EB6306C0}" destId="{FC6F42F4-2CC9-4BC1-A981-6D2ED544F160}" srcOrd="0" destOrd="0" presId="urn:microsoft.com/office/officeart/2009/layout/CircleArrowProcess"/>
    <dgm:cxn modelId="{6C6B30CB-2B53-4EF8-910E-84A1EE964B0D}" srcId="{09C191EF-6E22-4DA8-9052-2776891EADD1}" destId="{0BBFB44F-3EAC-4C57-9E27-C4C55F2DEE42}" srcOrd="1" destOrd="0" parTransId="{94487800-8685-4F5A-9D8A-7C337889FFD2}" sibTransId="{3AF7FD9F-35A4-489E-8238-78C90192B92C}"/>
    <dgm:cxn modelId="{625B4F53-7CB0-4C83-8705-15AD00CB3992}" srcId="{09C191EF-6E22-4DA8-9052-2776891EADD1}" destId="{A085A14E-698B-48E9-9456-3A65DCB29683}" srcOrd="0" destOrd="0" parTransId="{B4710E78-271F-40C5-BE9C-534AD0C63D9A}" sibTransId="{91269768-82ED-4C76-AD63-A8E72544DEAD}"/>
    <dgm:cxn modelId="{5ACED486-F1B4-4904-A596-3C5668E00837}" type="presOf" srcId="{09C191EF-6E22-4DA8-9052-2776891EADD1}" destId="{0F3AD3BE-643E-4160-BE43-7929D5DC30F5}" srcOrd="0" destOrd="0" presId="urn:microsoft.com/office/officeart/2009/layout/CircleArrowProcess"/>
    <dgm:cxn modelId="{67F06FFE-9DC8-43F2-B29E-0CB0383CF319}" type="presOf" srcId="{A085A14E-698B-48E9-9456-3A65DCB29683}" destId="{CEB89836-0034-47BD-BAFF-54EAC339A569}" srcOrd="0" destOrd="0" presId="urn:microsoft.com/office/officeart/2009/layout/CircleArrowProcess"/>
    <dgm:cxn modelId="{D8D99B86-53A9-4ADE-8D55-2CBED13D68B3}" srcId="{09C191EF-6E22-4DA8-9052-2776891EADD1}" destId="{6AB405E2-78D2-4672-B69A-9620EB6306C0}" srcOrd="2" destOrd="0" parTransId="{64FEAD0B-73CF-4E53-929D-32ECD84616E6}" sibTransId="{48773C3B-9E97-4F29-9CF6-DBB263E4B9BC}"/>
    <dgm:cxn modelId="{FA3DB306-19ED-4CD9-9194-957271B1D34C}" type="presOf" srcId="{0BBFB44F-3EAC-4C57-9E27-C4C55F2DEE42}" destId="{DE81C17A-88AA-48AD-A013-FAC1C11D78FE}" srcOrd="0" destOrd="0" presId="urn:microsoft.com/office/officeart/2009/layout/CircleArrowProcess"/>
    <dgm:cxn modelId="{2A4A64D6-BD2C-4270-BEC0-156817D19579}" type="presParOf" srcId="{0F3AD3BE-643E-4160-BE43-7929D5DC30F5}" destId="{C90B4F77-5BA9-4CFE-A614-71E23B1196A0}" srcOrd="0" destOrd="0" presId="urn:microsoft.com/office/officeart/2009/layout/CircleArrowProcess"/>
    <dgm:cxn modelId="{020AD5F5-B402-4FD0-B25C-41BB774BB1E6}" type="presParOf" srcId="{C90B4F77-5BA9-4CFE-A614-71E23B1196A0}" destId="{EDC7B039-612E-4C8F-9342-F5DDAAA5C735}" srcOrd="0" destOrd="0" presId="urn:microsoft.com/office/officeart/2009/layout/CircleArrowProcess"/>
    <dgm:cxn modelId="{0F87FBEE-DD4D-43EA-A994-620BA8AC1C45}" type="presParOf" srcId="{0F3AD3BE-643E-4160-BE43-7929D5DC30F5}" destId="{CEB89836-0034-47BD-BAFF-54EAC339A569}" srcOrd="1" destOrd="0" presId="urn:microsoft.com/office/officeart/2009/layout/CircleArrowProcess"/>
    <dgm:cxn modelId="{D1364BD7-F292-4A2B-912D-B1A463F50945}" type="presParOf" srcId="{0F3AD3BE-643E-4160-BE43-7929D5DC30F5}" destId="{9E9FACB6-74F4-49AF-81C0-84576651DC3A}" srcOrd="2" destOrd="0" presId="urn:microsoft.com/office/officeart/2009/layout/CircleArrowProcess"/>
    <dgm:cxn modelId="{5C7181FA-BAE5-413C-830D-4DC64D7EA9C9}" type="presParOf" srcId="{9E9FACB6-74F4-49AF-81C0-84576651DC3A}" destId="{0BAD43DB-9D0F-401F-ADD8-40CBAC31D78B}" srcOrd="0" destOrd="0" presId="urn:microsoft.com/office/officeart/2009/layout/CircleArrowProcess"/>
    <dgm:cxn modelId="{967AF44B-CCBC-4B96-9089-AB2411511FBE}" type="presParOf" srcId="{0F3AD3BE-643E-4160-BE43-7929D5DC30F5}" destId="{DE81C17A-88AA-48AD-A013-FAC1C11D78FE}" srcOrd="3" destOrd="0" presId="urn:microsoft.com/office/officeart/2009/layout/CircleArrowProcess"/>
    <dgm:cxn modelId="{11B3EAE4-C983-46BC-A7E5-6E4052F20828}" type="presParOf" srcId="{0F3AD3BE-643E-4160-BE43-7929D5DC30F5}" destId="{3ED197A4-67D3-4DE1-992D-DC3BDE6115F0}" srcOrd="4" destOrd="0" presId="urn:microsoft.com/office/officeart/2009/layout/CircleArrowProcess"/>
    <dgm:cxn modelId="{E89A410F-E5AA-4099-9BB0-EE972CC17BDC}" type="presParOf" srcId="{3ED197A4-67D3-4DE1-992D-DC3BDE6115F0}" destId="{9FE9A92F-59A1-4D79-845D-E332E8E758AB}" srcOrd="0" destOrd="0" presId="urn:microsoft.com/office/officeart/2009/layout/CircleArrowProcess"/>
    <dgm:cxn modelId="{54B6A9BC-EAC5-4361-895D-62B4FF2C23E6}" type="presParOf" srcId="{0F3AD3BE-643E-4160-BE43-7929D5DC30F5}" destId="{FC6F42F4-2CC9-4BC1-A981-6D2ED544F16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41387A1-7A1B-4A03-8CAC-110531733F4B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6C33BF53-770E-4587-86B6-D85E9E94B79B}">
      <dgm:prSet phldrT="[Текст]"/>
      <dgm:spPr/>
      <dgm:t>
        <a:bodyPr/>
        <a:lstStyle/>
        <a:p>
          <a:r>
            <a:rPr lang="uk-UA" dirty="0" smtClean="0"/>
            <a:t>Щоденники педагогічних спостережень</a:t>
          </a:r>
          <a:endParaRPr lang="ru-RU" dirty="0"/>
        </a:p>
      </dgm:t>
    </dgm:pt>
    <dgm:pt modelId="{5B7099D9-36BE-46C2-9C49-96A8C8A61E5A}" type="parTrans" cxnId="{61BCBF61-9282-454B-BEDA-C8686CDCDD81}">
      <dgm:prSet/>
      <dgm:spPr/>
      <dgm:t>
        <a:bodyPr/>
        <a:lstStyle/>
        <a:p>
          <a:endParaRPr lang="ru-RU"/>
        </a:p>
      </dgm:t>
    </dgm:pt>
    <dgm:pt modelId="{54F87773-6D7D-44DB-9592-3BD083E61DBE}" type="sibTrans" cxnId="{61BCBF61-9282-454B-BEDA-C8686CDCDD81}">
      <dgm:prSet/>
      <dgm:spPr/>
      <dgm:t>
        <a:bodyPr/>
        <a:lstStyle/>
        <a:p>
          <a:endParaRPr lang="ru-RU"/>
        </a:p>
      </dgm:t>
    </dgm:pt>
    <dgm:pt modelId="{4586F786-92A1-48CA-92BC-B65C135FA078}">
      <dgm:prSet phldrT="[Текст]"/>
      <dgm:spPr/>
      <dgm:t>
        <a:bodyPr/>
        <a:lstStyle/>
        <a:p>
          <a:r>
            <a:rPr lang="uk-UA" dirty="0" smtClean="0"/>
            <a:t>Учнівські </a:t>
          </a:r>
          <a:r>
            <a:rPr lang="uk-UA" dirty="0" err="1" smtClean="0"/>
            <a:t>портфоліо</a:t>
          </a:r>
          <a:endParaRPr lang="ru-RU" dirty="0"/>
        </a:p>
      </dgm:t>
    </dgm:pt>
    <dgm:pt modelId="{9CDB6E47-7547-4A35-A6AD-6D1BE10FD7A9}" type="parTrans" cxnId="{7E0A2232-DEA7-4A96-9087-894ED6D2CF39}">
      <dgm:prSet/>
      <dgm:spPr/>
      <dgm:t>
        <a:bodyPr/>
        <a:lstStyle/>
        <a:p>
          <a:endParaRPr lang="ru-RU"/>
        </a:p>
      </dgm:t>
    </dgm:pt>
    <dgm:pt modelId="{2646BCBA-4F56-47C0-AAB6-29751067692D}" type="sibTrans" cxnId="{7E0A2232-DEA7-4A96-9087-894ED6D2CF39}">
      <dgm:prSet/>
      <dgm:spPr/>
      <dgm:t>
        <a:bodyPr/>
        <a:lstStyle/>
        <a:p>
          <a:endParaRPr lang="ru-RU"/>
        </a:p>
      </dgm:t>
    </dgm:pt>
    <dgm:pt modelId="{DDE7AA14-C2F6-4491-BABC-59AFE0F2FBA4}">
      <dgm:prSet phldrT="[Текст]"/>
      <dgm:spPr/>
      <dgm:t>
        <a:bodyPr/>
        <a:lstStyle/>
        <a:p>
          <a:r>
            <a:rPr lang="uk-UA" dirty="0" smtClean="0"/>
            <a:t>Діагностичні роботи</a:t>
          </a:r>
          <a:endParaRPr lang="ru-RU" dirty="0"/>
        </a:p>
      </dgm:t>
    </dgm:pt>
    <dgm:pt modelId="{E83590A4-A964-4B03-BF01-D92F16CACFFE}" type="parTrans" cxnId="{56D41404-4260-4E96-9E94-6A4B109210F5}">
      <dgm:prSet/>
      <dgm:spPr/>
      <dgm:t>
        <a:bodyPr/>
        <a:lstStyle/>
        <a:p>
          <a:endParaRPr lang="ru-RU"/>
        </a:p>
      </dgm:t>
    </dgm:pt>
    <dgm:pt modelId="{D8EE33B7-8340-42AD-9ADF-D09555D9BF8B}" type="sibTrans" cxnId="{56D41404-4260-4E96-9E94-6A4B109210F5}">
      <dgm:prSet/>
      <dgm:spPr/>
      <dgm:t>
        <a:bodyPr/>
        <a:lstStyle/>
        <a:p>
          <a:endParaRPr lang="ru-RU"/>
        </a:p>
      </dgm:t>
    </dgm:pt>
    <dgm:pt modelId="{2BE50F67-47CF-4CA9-9D01-0C4142FF6183}" type="pres">
      <dgm:prSet presAssocID="{341387A1-7A1B-4A03-8CAC-110531733F4B}" presName="compositeShape" presStyleCnt="0">
        <dgm:presLayoutVars>
          <dgm:chMax val="7"/>
          <dgm:dir/>
          <dgm:resizeHandles val="exact"/>
        </dgm:presLayoutVars>
      </dgm:prSet>
      <dgm:spPr/>
    </dgm:pt>
    <dgm:pt modelId="{E1C21523-40B2-433B-8DC5-BA61CAEC1C12}" type="pres">
      <dgm:prSet presAssocID="{6C33BF53-770E-4587-86B6-D85E9E94B79B}" presName="circ1" presStyleLbl="vennNode1" presStyleIdx="0" presStyleCnt="3"/>
      <dgm:spPr/>
      <dgm:t>
        <a:bodyPr/>
        <a:lstStyle/>
        <a:p>
          <a:endParaRPr lang="ru-RU"/>
        </a:p>
      </dgm:t>
    </dgm:pt>
    <dgm:pt modelId="{FC42A850-25AA-4D55-A89A-20586E61B459}" type="pres">
      <dgm:prSet presAssocID="{6C33BF53-770E-4587-86B6-D85E9E94B79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85D6D-7FF9-4FF5-B82C-1ABEB8B59C1B}" type="pres">
      <dgm:prSet presAssocID="{4586F786-92A1-48CA-92BC-B65C135FA078}" presName="circ2" presStyleLbl="vennNode1" presStyleIdx="1" presStyleCnt="3"/>
      <dgm:spPr/>
      <dgm:t>
        <a:bodyPr/>
        <a:lstStyle/>
        <a:p>
          <a:endParaRPr lang="ru-RU"/>
        </a:p>
      </dgm:t>
    </dgm:pt>
    <dgm:pt modelId="{AC8C8A88-81B8-4FF5-9860-EDBC7FA24C00}" type="pres">
      <dgm:prSet presAssocID="{4586F786-92A1-48CA-92BC-B65C135FA07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790C2-21B9-44B8-A97F-28D8A8A14A4B}" type="pres">
      <dgm:prSet presAssocID="{DDE7AA14-C2F6-4491-BABC-59AFE0F2FBA4}" presName="circ3" presStyleLbl="vennNode1" presStyleIdx="2" presStyleCnt="3"/>
      <dgm:spPr/>
      <dgm:t>
        <a:bodyPr/>
        <a:lstStyle/>
        <a:p>
          <a:endParaRPr lang="ru-RU"/>
        </a:p>
      </dgm:t>
    </dgm:pt>
    <dgm:pt modelId="{1FB86E8B-BBC7-49DA-83AF-1E32E82277F7}" type="pres">
      <dgm:prSet presAssocID="{DDE7AA14-C2F6-4491-BABC-59AFE0F2FBA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96A4AA-8C7E-4EC0-B2EC-C5ADFBF8D06D}" type="presOf" srcId="{DDE7AA14-C2F6-4491-BABC-59AFE0F2FBA4}" destId="{1FB86E8B-BBC7-49DA-83AF-1E32E82277F7}" srcOrd="1" destOrd="0" presId="urn:microsoft.com/office/officeart/2005/8/layout/venn1"/>
    <dgm:cxn modelId="{BFA96A1C-65D4-48E3-9CD1-2211B598D666}" type="presOf" srcId="{4586F786-92A1-48CA-92BC-B65C135FA078}" destId="{AC8C8A88-81B8-4FF5-9860-EDBC7FA24C00}" srcOrd="1" destOrd="0" presId="urn:microsoft.com/office/officeart/2005/8/layout/venn1"/>
    <dgm:cxn modelId="{7D895E75-8D85-4D82-A38A-5F34D56CEF33}" type="presOf" srcId="{4586F786-92A1-48CA-92BC-B65C135FA078}" destId="{B9085D6D-7FF9-4FF5-B82C-1ABEB8B59C1B}" srcOrd="0" destOrd="0" presId="urn:microsoft.com/office/officeart/2005/8/layout/venn1"/>
    <dgm:cxn modelId="{7E0A2232-DEA7-4A96-9087-894ED6D2CF39}" srcId="{341387A1-7A1B-4A03-8CAC-110531733F4B}" destId="{4586F786-92A1-48CA-92BC-B65C135FA078}" srcOrd="1" destOrd="0" parTransId="{9CDB6E47-7547-4A35-A6AD-6D1BE10FD7A9}" sibTransId="{2646BCBA-4F56-47C0-AAB6-29751067692D}"/>
    <dgm:cxn modelId="{61BCBF61-9282-454B-BEDA-C8686CDCDD81}" srcId="{341387A1-7A1B-4A03-8CAC-110531733F4B}" destId="{6C33BF53-770E-4587-86B6-D85E9E94B79B}" srcOrd="0" destOrd="0" parTransId="{5B7099D9-36BE-46C2-9C49-96A8C8A61E5A}" sibTransId="{54F87773-6D7D-44DB-9592-3BD083E61DBE}"/>
    <dgm:cxn modelId="{C2412A52-CF64-41E9-A634-0FC082BE2D9C}" type="presOf" srcId="{6C33BF53-770E-4587-86B6-D85E9E94B79B}" destId="{E1C21523-40B2-433B-8DC5-BA61CAEC1C12}" srcOrd="0" destOrd="0" presId="urn:microsoft.com/office/officeart/2005/8/layout/venn1"/>
    <dgm:cxn modelId="{060A5397-7F34-4E2B-A2FB-946A1FE47C79}" type="presOf" srcId="{341387A1-7A1B-4A03-8CAC-110531733F4B}" destId="{2BE50F67-47CF-4CA9-9D01-0C4142FF6183}" srcOrd="0" destOrd="0" presId="urn:microsoft.com/office/officeart/2005/8/layout/venn1"/>
    <dgm:cxn modelId="{56D41404-4260-4E96-9E94-6A4B109210F5}" srcId="{341387A1-7A1B-4A03-8CAC-110531733F4B}" destId="{DDE7AA14-C2F6-4491-BABC-59AFE0F2FBA4}" srcOrd="2" destOrd="0" parTransId="{E83590A4-A964-4B03-BF01-D92F16CACFFE}" sibTransId="{D8EE33B7-8340-42AD-9ADF-D09555D9BF8B}"/>
    <dgm:cxn modelId="{3BB049CA-F5FC-4328-9585-4BE9E6264BAC}" type="presOf" srcId="{6C33BF53-770E-4587-86B6-D85E9E94B79B}" destId="{FC42A850-25AA-4D55-A89A-20586E61B459}" srcOrd="1" destOrd="0" presId="urn:microsoft.com/office/officeart/2005/8/layout/venn1"/>
    <dgm:cxn modelId="{E260A5DE-2AB6-43B3-B058-7B490BEE4EBE}" type="presOf" srcId="{DDE7AA14-C2F6-4491-BABC-59AFE0F2FBA4}" destId="{01D790C2-21B9-44B8-A97F-28D8A8A14A4B}" srcOrd="0" destOrd="0" presId="urn:microsoft.com/office/officeart/2005/8/layout/venn1"/>
    <dgm:cxn modelId="{2C3CD5E8-9E04-486B-BACA-2205928698D6}" type="presParOf" srcId="{2BE50F67-47CF-4CA9-9D01-0C4142FF6183}" destId="{E1C21523-40B2-433B-8DC5-BA61CAEC1C12}" srcOrd="0" destOrd="0" presId="urn:microsoft.com/office/officeart/2005/8/layout/venn1"/>
    <dgm:cxn modelId="{AECBCAB7-460E-41A5-A547-8787EAF68413}" type="presParOf" srcId="{2BE50F67-47CF-4CA9-9D01-0C4142FF6183}" destId="{FC42A850-25AA-4D55-A89A-20586E61B459}" srcOrd="1" destOrd="0" presId="urn:microsoft.com/office/officeart/2005/8/layout/venn1"/>
    <dgm:cxn modelId="{9015F9C5-87E6-477D-A5D9-CE38D5C89997}" type="presParOf" srcId="{2BE50F67-47CF-4CA9-9D01-0C4142FF6183}" destId="{B9085D6D-7FF9-4FF5-B82C-1ABEB8B59C1B}" srcOrd="2" destOrd="0" presId="urn:microsoft.com/office/officeart/2005/8/layout/venn1"/>
    <dgm:cxn modelId="{FD42111E-3636-4F4B-8542-9229B5A36C31}" type="presParOf" srcId="{2BE50F67-47CF-4CA9-9D01-0C4142FF6183}" destId="{AC8C8A88-81B8-4FF5-9860-EDBC7FA24C00}" srcOrd="3" destOrd="0" presId="urn:microsoft.com/office/officeart/2005/8/layout/venn1"/>
    <dgm:cxn modelId="{92883601-FC1C-4FBD-9893-D5F47F96E067}" type="presParOf" srcId="{2BE50F67-47CF-4CA9-9D01-0C4142FF6183}" destId="{01D790C2-21B9-44B8-A97F-28D8A8A14A4B}" srcOrd="4" destOrd="0" presId="urn:microsoft.com/office/officeart/2005/8/layout/venn1"/>
    <dgm:cxn modelId="{3CFB7DCE-8D1F-4C1E-9EE6-0D2F15504A87}" type="presParOf" srcId="{2BE50F67-47CF-4CA9-9D01-0C4142FF6183}" destId="{1FB86E8B-BBC7-49DA-83AF-1E32E82277F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864465D-F950-480D-9E28-86252130CD0C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57F1EB6-BD70-4D9F-B820-981AAF6DF74E}">
      <dgm:prSet phldrT="[Текст]" custT="1"/>
      <dgm:spPr/>
      <dgm:t>
        <a:bodyPr/>
        <a:lstStyle/>
        <a:p>
          <a:r>
            <a:rPr lang="uk-UA" sz="1400" dirty="0" smtClean="0"/>
            <a:t>Письмові</a:t>
          </a:r>
          <a:endParaRPr lang="ru-RU" sz="1400" dirty="0"/>
        </a:p>
      </dgm:t>
    </dgm:pt>
    <dgm:pt modelId="{1A85E752-766D-4027-96C9-511346198BDF}" type="parTrans" cxnId="{7411599A-7F8D-45D6-BBA5-3131DE19323B}">
      <dgm:prSet/>
      <dgm:spPr/>
      <dgm:t>
        <a:bodyPr/>
        <a:lstStyle/>
        <a:p>
          <a:endParaRPr lang="ru-RU"/>
        </a:p>
      </dgm:t>
    </dgm:pt>
    <dgm:pt modelId="{EE11FBE7-A220-492C-BC1F-2029CD9F786E}" type="sibTrans" cxnId="{7411599A-7F8D-45D6-BBA5-3131DE19323B}">
      <dgm:prSet/>
      <dgm:spPr/>
      <dgm:t>
        <a:bodyPr/>
        <a:lstStyle/>
        <a:p>
          <a:endParaRPr lang="ru-RU"/>
        </a:p>
      </dgm:t>
    </dgm:pt>
    <dgm:pt modelId="{5899DF1B-D2BC-4D6F-B5C1-90BDD4E58CCF}">
      <dgm:prSet phldrT="[Текст]" custT="1"/>
      <dgm:spPr/>
      <dgm:t>
        <a:bodyPr/>
        <a:lstStyle/>
        <a:p>
          <a:r>
            <a:rPr lang="uk-UA" sz="1400" dirty="0" smtClean="0"/>
            <a:t>У формі тестових завдань</a:t>
          </a:r>
          <a:endParaRPr lang="ru-RU" sz="1400" dirty="0"/>
        </a:p>
      </dgm:t>
    </dgm:pt>
    <dgm:pt modelId="{F2CB806A-699F-456C-AD2E-585DF818F8CE}" type="parTrans" cxnId="{33D29B0F-89E6-41AE-AE4E-F21E256E112C}">
      <dgm:prSet/>
      <dgm:spPr/>
      <dgm:t>
        <a:bodyPr/>
        <a:lstStyle/>
        <a:p>
          <a:endParaRPr lang="ru-RU"/>
        </a:p>
      </dgm:t>
    </dgm:pt>
    <dgm:pt modelId="{6857B3DE-E087-4B81-8805-0B24F0A6BD4C}" type="sibTrans" cxnId="{33D29B0F-89E6-41AE-AE4E-F21E256E112C}">
      <dgm:prSet/>
      <dgm:spPr/>
      <dgm:t>
        <a:bodyPr/>
        <a:lstStyle/>
        <a:p>
          <a:endParaRPr lang="ru-RU"/>
        </a:p>
      </dgm:t>
    </dgm:pt>
    <dgm:pt modelId="{86168E69-455D-45D3-A5C7-B71E0600B2EA}">
      <dgm:prSet phldrT="[Текст]" custT="1"/>
      <dgm:spPr/>
      <dgm:t>
        <a:bodyPr/>
        <a:lstStyle/>
        <a:p>
          <a:r>
            <a:rPr lang="uk-UA" sz="1400" dirty="0" smtClean="0"/>
            <a:t>Можуть передбачати практичну роботу</a:t>
          </a:r>
          <a:endParaRPr lang="ru-RU" sz="1400" dirty="0"/>
        </a:p>
      </dgm:t>
    </dgm:pt>
    <dgm:pt modelId="{0A9735E1-215A-4562-85FC-865733CD425D}" type="parTrans" cxnId="{B2BE52D0-A006-4D98-92AA-49A36F4859D9}">
      <dgm:prSet/>
      <dgm:spPr/>
      <dgm:t>
        <a:bodyPr/>
        <a:lstStyle/>
        <a:p>
          <a:endParaRPr lang="ru-RU"/>
        </a:p>
      </dgm:t>
    </dgm:pt>
    <dgm:pt modelId="{0F751838-FCBC-43AD-97FF-7015FFD2B35E}" type="sibTrans" cxnId="{B2BE52D0-A006-4D98-92AA-49A36F4859D9}">
      <dgm:prSet/>
      <dgm:spPr/>
      <dgm:t>
        <a:bodyPr/>
        <a:lstStyle/>
        <a:p>
          <a:endParaRPr lang="ru-RU"/>
        </a:p>
      </dgm:t>
    </dgm:pt>
    <dgm:pt modelId="{AF5B94ED-DC98-46A5-81B9-4B686221651B}">
      <dgm:prSet phldrT="[Текст]" custT="1"/>
      <dgm:spPr/>
      <dgm:t>
        <a:bodyPr/>
        <a:lstStyle/>
        <a:p>
          <a:r>
            <a:rPr lang="uk-UA" sz="1400" dirty="0" smtClean="0"/>
            <a:t>Тривалість 35 хвилин (5 </a:t>
          </a:r>
          <a:r>
            <a:rPr lang="uk-UA" sz="1400" dirty="0" err="1" smtClean="0"/>
            <a:t>хвилин</a:t>
          </a:r>
          <a:r>
            <a:rPr lang="uk-UA" sz="1400" dirty="0" smtClean="0"/>
            <a:t> інструктаж)</a:t>
          </a:r>
          <a:endParaRPr lang="ru-RU" sz="1400" dirty="0"/>
        </a:p>
      </dgm:t>
    </dgm:pt>
    <dgm:pt modelId="{F0D7C0CB-BFFF-45B1-A135-70A8C1C4AB66}" type="parTrans" cxnId="{FC508B21-5DD7-4C24-9CDB-914D25786373}">
      <dgm:prSet/>
      <dgm:spPr/>
      <dgm:t>
        <a:bodyPr/>
        <a:lstStyle/>
        <a:p>
          <a:endParaRPr lang="ru-RU"/>
        </a:p>
      </dgm:t>
    </dgm:pt>
    <dgm:pt modelId="{8A0028BC-6918-4FCF-A4F4-F1A4765144AB}" type="sibTrans" cxnId="{FC508B21-5DD7-4C24-9CDB-914D25786373}">
      <dgm:prSet/>
      <dgm:spPr/>
      <dgm:t>
        <a:bodyPr/>
        <a:lstStyle/>
        <a:p>
          <a:endParaRPr lang="ru-RU"/>
        </a:p>
      </dgm:t>
    </dgm:pt>
    <dgm:pt modelId="{4E0010DE-6E46-4E46-9A6A-3CF9203E958F}">
      <dgm:prSet phldrT="[Текст]" custT="1"/>
      <dgm:spPr/>
      <dgm:t>
        <a:bodyPr/>
        <a:lstStyle/>
        <a:p>
          <a:r>
            <a:rPr lang="uk-UA" sz="1400" dirty="0" smtClean="0"/>
            <a:t>Усні</a:t>
          </a:r>
          <a:endParaRPr lang="ru-RU" sz="1400" dirty="0"/>
        </a:p>
      </dgm:t>
    </dgm:pt>
    <dgm:pt modelId="{A69F8B27-63F2-41FE-963D-E2E49418732F}" type="parTrans" cxnId="{E34AB245-DF78-45BD-86A8-72E686615C02}">
      <dgm:prSet/>
      <dgm:spPr/>
      <dgm:t>
        <a:bodyPr/>
        <a:lstStyle/>
        <a:p>
          <a:endParaRPr lang="ru-RU"/>
        </a:p>
      </dgm:t>
    </dgm:pt>
    <dgm:pt modelId="{50FE77E7-57A1-4D73-B680-D90825F8EBE0}" type="sibTrans" cxnId="{E34AB245-DF78-45BD-86A8-72E686615C02}">
      <dgm:prSet/>
      <dgm:spPr/>
      <dgm:t>
        <a:bodyPr/>
        <a:lstStyle/>
        <a:p>
          <a:endParaRPr lang="ru-RU"/>
        </a:p>
      </dgm:t>
    </dgm:pt>
    <dgm:pt modelId="{552FE82A-3038-42B8-9E57-E8CA5C32A2BD}">
      <dgm:prSet phldrT="[Текст]" custT="1"/>
      <dgm:spPr/>
      <dgm:t>
        <a:bodyPr/>
        <a:lstStyle/>
        <a:p>
          <a:r>
            <a:rPr lang="uk-UA" sz="1400" dirty="0" smtClean="0"/>
            <a:t>Комбіновані</a:t>
          </a:r>
          <a:endParaRPr lang="ru-RU" sz="1400" dirty="0"/>
        </a:p>
      </dgm:t>
    </dgm:pt>
    <dgm:pt modelId="{F2FD0908-4886-47F1-8004-10CF7A565B4D}" type="parTrans" cxnId="{C387196B-2DA2-4732-B6A8-41F2F93F77A5}">
      <dgm:prSet/>
      <dgm:spPr/>
      <dgm:t>
        <a:bodyPr/>
        <a:lstStyle/>
        <a:p>
          <a:endParaRPr lang="ru-RU"/>
        </a:p>
      </dgm:t>
    </dgm:pt>
    <dgm:pt modelId="{2063BBDB-7AF6-45CC-B520-12E5D874CD3F}" type="sibTrans" cxnId="{C387196B-2DA2-4732-B6A8-41F2F93F77A5}">
      <dgm:prSet/>
      <dgm:spPr/>
      <dgm:t>
        <a:bodyPr/>
        <a:lstStyle/>
        <a:p>
          <a:endParaRPr lang="ru-RU"/>
        </a:p>
      </dgm:t>
    </dgm:pt>
    <dgm:pt modelId="{621888FE-0523-43BC-96C2-F9568D477743}">
      <dgm:prSet phldrT="[Текст]" custT="1"/>
      <dgm:spPr/>
      <dgm:t>
        <a:bodyPr/>
        <a:lstStyle/>
        <a:p>
          <a:r>
            <a:rPr lang="uk-UA" sz="1400" dirty="0" err="1" smtClean="0"/>
            <a:t>Компетентісно</a:t>
          </a:r>
          <a:r>
            <a:rPr lang="uk-UA" sz="1400" dirty="0" smtClean="0"/>
            <a:t> орієнтовані завдання</a:t>
          </a:r>
          <a:endParaRPr lang="ru-RU" sz="1400" dirty="0"/>
        </a:p>
      </dgm:t>
    </dgm:pt>
    <dgm:pt modelId="{0071A4C3-9519-4A57-9454-A27FB83DDCF7}" type="parTrans" cxnId="{F4756F4B-FD5A-4163-949B-CC6E146601DF}">
      <dgm:prSet/>
      <dgm:spPr/>
      <dgm:t>
        <a:bodyPr/>
        <a:lstStyle/>
        <a:p>
          <a:endParaRPr lang="ru-RU"/>
        </a:p>
      </dgm:t>
    </dgm:pt>
    <dgm:pt modelId="{00BD702F-7311-45DD-95C2-59EBAE871792}" type="sibTrans" cxnId="{F4756F4B-FD5A-4163-949B-CC6E146601DF}">
      <dgm:prSet/>
      <dgm:spPr/>
      <dgm:t>
        <a:bodyPr/>
        <a:lstStyle/>
        <a:p>
          <a:endParaRPr lang="ru-RU"/>
        </a:p>
      </dgm:t>
    </dgm:pt>
    <dgm:pt modelId="{37889F2F-0059-499F-ACD3-59F3296B6C13}">
      <dgm:prSet phldrT="[Текст]" custT="1"/>
      <dgm:spPr/>
      <dgm:t>
        <a:bodyPr/>
        <a:lstStyle/>
        <a:p>
          <a:r>
            <a:rPr lang="uk-UA" sz="1400" dirty="0" smtClean="0"/>
            <a:t>1 робота на день</a:t>
          </a:r>
          <a:endParaRPr lang="ru-RU" sz="1400" dirty="0"/>
        </a:p>
      </dgm:t>
    </dgm:pt>
    <dgm:pt modelId="{C142EB5B-8D1C-43D6-9051-06A8A5D43423}" type="parTrans" cxnId="{5986ACC8-2DEF-4B17-8F69-9992FF2E8365}">
      <dgm:prSet/>
      <dgm:spPr/>
      <dgm:t>
        <a:bodyPr/>
        <a:lstStyle/>
        <a:p>
          <a:endParaRPr lang="ru-RU"/>
        </a:p>
      </dgm:t>
    </dgm:pt>
    <dgm:pt modelId="{2F949CDC-E103-4805-98CE-BA8822BEFB9E}" type="sibTrans" cxnId="{5986ACC8-2DEF-4B17-8F69-9992FF2E8365}">
      <dgm:prSet/>
      <dgm:spPr/>
      <dgm:t>
        <a:bodyPr/>
        <a:lstStyle/>
        <a:p>
          <a:endParaRPr lang="ru-RU"/>
        </a:p>
      </dgm:t>
    </dgm:pt>
    <dgm:pt modelId="{949CB6C4-28ED-43FD-92BF-E063601217CB}">
      <dgm:prSet phldrT="[Текст]" custT="1"/>
      <dgm:spPr/>
      <dgm:t>
        <a:bodyPr/>
        <a:lstStyle/>
        <a:p>
          <a:r>
            <a:rPr lang="uk-UA" sz="1400" dirty="0" smtClean="0"/>
            <a:t>Результати зберігаються у </a:t>
          </a:r>
          <a:r>
            <a:rPr lang="uk-UA" sz="1400" dirty="0" err="1" smtClean="0"/>
            <a:t>портфоліо</a:t>
          </a:r>
          <a:endParaRPr lang="ru-RU" sz="1400" dirty="0"/>
        </a:p>
      </dgm:t>
    </dgm:pt>
    <dgm:pt modelId="{85BB3FC5-1A97-49A5-837E-C58F7D58DC51}" type="parTrans" cxnId="{7DDEC76A-E312-431E-A58C-C9021702ACCE}">
      <dgm:prSet/>
      <dgm:spPr/>
      <dgm:t>
        <a:bodyPr/>
        <a:lstStyle/>
        <a:p>
          <a:endParaRPr lang="ru-RU"/>
        </a:p>
      </dgm:t>
    </dgm:pt>
    <dgm:pt modelId="{34C3F18D-6E45-4A88-9846-7AE69DE5F7EE}" type="sibTrans" cxnId="{7DDEC76A-E312-431E-A58C-C9021702ACCE}">
      <dgm:prSet/>
      <dgm:spPr/>
      <dgm:t>
        <a:bodyPr/>
        <a:lstStyle/>
        <a:p>
          <a:endParaRPr lang="ru-RU"/>
        </a:p>
      </dgm:t>
    </dgm:pt>
    <dgm:pt modelId="{2FE5E47E-41E5-4D51-BD94-A5D3BDF13A5A}">
      <dgm:prSet phldrT="[Текст]"/>
      <dgm:spPr/>
      <dgm:t>
        <a:bodyPr/>
        <a:lstStyle/>
        <a:p>
          <a:r>
            <a:rPr lang="uk-UA" dirty="0" smtClean="0"/>
            <a:t>В журналі не фіксуються</a:t>
          </a:r>
          <a:endParaRPr lang="ru-RU" dirty="0"/>
        </a:p>
      </dgm:t>
    </dgm:pt>
    <dgm:pt modelId="{8644C2B1-6547-4A29-A575-D2DEAC4DBF57}" type="parTrans" cxnId="{A14EDBE1-FA9E-4BD8-8D7D-045C3F51A6E0}">
      <dgm:prSet/>
      <dgm:spPr/>
      <dgm:t>
        <a:bodyPr/>
        <a:lstStyle/>
        <a:p>
          <a:endParaRPr lang="ru-RU"/>
        </a:p>
      </dgm:t>
    </dgm:pt>
    <dgm:pt modelId="{9CB41B46-A136-4467-817C-9FAD07BAC2F2}" type="sibTrans" cxnId="{A14EDBE1-FA9E-4BD8-8D7D-045C3F51A6E0}">
      <dgm:prSet/>
      <dgm:spPr/>
      <dgm:t>
        <a:bodyPr/>
        <a:lstStyle/>
        <a:p>
          <a:endParaRPr lang="ru-RU"/>
        </a:p>
      </dgm:t>
    </dgm:pt>
    <dgm:pt modelId="{12C88B4A-5F11-429E-B8FA-8FE9DE241B38}" type="pres">
      <dgm:prSet presAssocID="{B864465D-F950-480D-9E28-86252130CD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8E1A2B-5148-4ADD-B980-C3C45D09E001}" type="pres">
      <dgm:prSet presAssocID="{621888FE-0523-43BC-96C2-F9568D477743}" presName="node" presStyleLbl="node1" presStyleIdx="0" presStyleCnt="10" custScaleX="161334" custScaleY="111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C62CB-9561-4C66-A6A2-2B115211CF7E}" type="pres">
      <dgm:prSet presAssocID="{00BD702F-7311-45DD-95C2-59EBAE871792}" presName="sibTrans" presStyleLbl="sibTrans2D1" presStyleIdx="0" presStyleCnt="10"/>
      <dgm:spPr/>
      <dgm:t>
        <a:bodyPr/>
        <a:lstStyle/>
        <a:p>
          <a:endParaRPr lang="ru-RU"/>
        </a:p>
      </dgm:t>
    </dgm:pt>
    <dgm:pt modelId="{DCF0F813-C0CD-44D1-924A-B6E456AD48D0}" type="pres">
      <dgm:prSet presAssocID="{00BD702F-7311-45DD-95C2-59EBAE871792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431FB347-1BA4-4A35-84CC-03CC3B6BFA14}" type="pres">
      <dgm:prSet presAssocID="{C57F1EB6-BD70-4D9F-B820-981AAF6DF74E}" presName="node" presStyleLbl="node1" presStyleIdx="1" presStyleCnt="10" custScaleX="133856" custScaleY="89437" custRadScaleRad="133322" custRadScaleInc="50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7B2DD-8617-4919-9C4A-1FCF1AE2B0C7}" type="pres">
      <dgm:prSet presAssocID="{EE11FBE7-A220-492C-BC1F-2029CD9F786E}" presName="sibTrans" presStyleLbl="sibTrans2D1" presStyleIdx="1" presStyleCnt="10"/>
      <dgm:spPr/>
      <dgm:t>
        <a:bodyPr/>
        <a:lstStyle/>
        <a:p>
          <a:endParaRPr lang="ru-RU"/>
        </a:p>
      </dgm:t>
    </dgm:pt>
    <dgm:pt modelId="{85A5A17F-51F5-4D82-A079-E29221CBE9A5}" type="pres">
      <dgm:prSet presAssocID="{EE11FBE7-A220-492C-BC1F-2029CD9F786E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AC16FEF3-C9CC-4A16-9677-7896DE0FDCBD}" type="pres">
      <dgm:prSet presAssocID="{4E0010DE-6E46-4E46-9A6A-3CF9203E958F}" presName="node" presStyleLbl="node1" presStyleIdx="2" presStyleCnt="10" custScaleX="174034" custRadScaleRad="142888" custRadScaleInc="-9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79C97-A182-4C42-9E37-F25656B08DC3}" type="pres">
      <dgm:prSet presAssocID="{50FE77E7-57A1-4D73-B680-D90825F8EBE0}" presName="sibTrans" presStyleLbl="sibTrans2D1" presStyleIdx="2" presStyleCnt="10"/>
      <dgm:spPr/>
      <dgm:t>
        <a:bodyPr/>
        <a:lstStyle/>
        <a:p>
          <a:endParaRPr lang="ru-RU"/>
        </a:p>
      </dgm:t>
    </dgm:pt>
    <dgm:pt modelId="{A2D966C6-03D0-481E-B661-170990C842CF}" type="pres">
      <dgm:prSet presAssocID="{50FE77E7-57A1-4D73-B680-D90825F8EBE0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BDAA1BB-F6C7-459C-ADEE-BBA7515BB228}" type="pres">
      <dgm:prSet presAssocID="{5899DF1B-D2BC-4D6F-B5C1-90BDD4E58CCF}" presName="node" presStyleLbl="node1" presStyleIdx="3" presStyleCnt="10" custScaleX="157159" custRadScaleRad="140019" custRadScaleInc="-52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9C229-7536-48D8-979B-2BD4330EE5B5}" type="pres">
      <dgm:prSet presAssocID="{6857B3DE-E087-4B81-8805-0B24F0A6BD4C}" presName="sibTrans" presStyleLbl="sibTrans2D1" presStyleIdx="3" presStyleCnt="10"/>
      <dgm:spPr/>
      <dgm:t>
        <a:bodyPr/>
        <a:lstStyle/>
        <a:p>
          <a:endParaRPr lang="ru-RU"/>
        </a:p>
      </dgm:t>
    </dgm:pt>
    <dgm:pt modelId="{5885476B-AF0C-4B75-9302-B2E1C64DD367}" type="pres">
      <dgm:prSet presAssocID="{6857B3DE-E087-4B81-8805-0B24F0A6BD4C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2A423291-7B8B-4E7C-9404-3531A5546C90}" type="pres">
      <dgm:prSet presAssocID="{552FE82A-3038-42B8-9E57-E8CA5C32A2BD}" presName="node" presStyleLbl="node1" presStyleIdx="4" presStyleCnt="10" custScaleX="168845" custRadScaleRad="144101" custRadScaleInc="-85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D0522-395E-4FF0-99E5-EC62F5C7A43A}" type="pres">
      <dgm:prSet presAssocID="{2063BBDB-7AF6-45CC-B520-12E5D874CD3F}" presName="sibTrans" presStyleLbl="sibTrans2D1" presStyleIdx="4" presStyleCnt="10"/>
      <dgm:spPr/>
      <dgm:t>
        <a:bodyPr/>
        <a:lstStyle/>
        <a:p>
          <a:endParaRPr lang="ru-RU"/>
        </a:p>
      </dgm:t>
    </dgm:pt>
    <dgm:pt modelId="{A2331FA0-8E94-494E-AA1F-155A0C204637}" type="pres">
      <dgm:prSet presAssocID="{2063BBDB-7AF6-45CC-B520-12E5D874CD3F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D52698F1-A03C-4976-8744-D179B2C5F6FC}" type="pres">
      <dgm:prSet presAssocID="{86168E69-455D-45D3-A5C7-B71E0600B2EA}" presName="node" presStyleLbl="node1" presStyleIdx="5" presStyleCnt="10" custScaleX="163377" custRadScaleRad="99365" custRadScaleInc="14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CFDB4-7244-400F-A838-8FA3875EC779}" type="pres">
      <dgm:prSet presAssocID="{0F751838-FCBC-43AD-97FF-7015FFD2B35E}" presName="sibTrans" presStyleLbl="sibTrans2D1" presStyleIdx="5" presStyleCnt="10"/>
      <dgm:spPr/>
      <dgm:t>
        <a:bodyPr/>
        <a:lstStyle/>
        <a:p>
          <a:endParaRPr lang="ru-RU"/>
        </a:p>
      </dgm:t>
    </dgm:pt>
    <dgm:pt modelId="{0168734B-8D22-402A-BE5D-1EC2CE9BFE5B}" type="pres">
      <dgm:prSet presAssocID="{0F751838-FCBC-43AD-97FF-7015FFD2B35E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D90495D4-2AEA-46BE-A54E-4AB961933BEE}" type="pres">
      <dgm:prSet presAssocID="{AF5B94ED-DC98-46A5-81B9-4B686221651B}" presName="node" presStyleLbl="node1" presStyleIdx="6" presStyleCnt="10" custScaleX="185111" custScaleY="112005" custRadScaleRad="136089" custRadScaleInc="42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20EA6-55A5-41E3-9A36-17733E258061}" type="pres">
      <dgm:prSet presAssocID="{8A0028BC-6918-4FCF-A4F4-F1A4765144AB}" presName="sibTrans" presStyleLbl="sibTrans2D1" presStyleIdx="6" presStyleCnt="10"/>
      <dgm:spPr/>
      <dgm:t>
        <a:bodyPr/>
        <a:lstStyle/>
        <a:p>
          <a:endParaRPr lang="ru-RU"/>
        </a:p>
      </dgm:t>
    </dgm:pt>
    <dgm:pt modelId="{E694309E-9165-42FF-B51F-274553D30EB2}" type="pres">
      <dgm:prSet presAssocID="{8A0028BC-6918-4FCF-A4F4-F1A4765144AB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30EB954B-A9CC-4E8E-BA23-651D3C286C76}" type="pres">
      <dgm:prSet presAssocID="{37889F2F-0059-499F-ACD3-59F3296B6C13}" presName="node" presStyleLbl="node1" presStyleIdx="7" presStyleCnt="10" custScaleX="195452" custRadScaleRad="155454" custRadScaleInc="17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54610-0727-4491-9108-D10265F4FCFF}" type="pres">
      <dgm:prSet presAssocID="{2F949CDC-E103-4805-98CE-BA8822BEFB9E}" presName="sibTrans" presStyleLbl="sibTrans2D1" presStyleIdx="7" presStyleCnt="10"/>
      <dgm:spPr/>
      <dgm:t>
        <a:bodyPr/>
        <a:lstStyle/>
        <a:p>
          <a:endParaRPr lang="ru-RU"/>
        </a:p>
      </dgm:t>
    </dgm:pt>
    <dgm:pt modelId="{E560C0FD-EEB4-46ED-808C-B2DF32E56E28}" type="pres">
      <dgm:prSet presAssocID="{2F949CDC-E103-4805-98CE-BA8822BEFB9E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1D2424DC-D5FE-4082-9EB4-572E095A2A13}" type="pres">
      <dgm:prSet presAssocID="{949CB6C4-28ED-43FD-92BF-E063601217CB}" presName="node" presStyleLbl="node1" presStyleIdx="8" presStyleCnt="10" custScaleX="206943" custRadScaleRad="148196" custRadScaleInc="-43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4A812-A098-4FFD-9612-D1A9380BBFA2}" type="pres">
      <dgm:prSet presAssocID="{34C3F18D-6E45-4A88-9846-7AE69DE5F7EE}" presName="sibTrans" presStyleLbl="sibTrans2D1" presStyleIdx="8" presStyleCnt="10"/>
      <dgm:spPr/>
      <dgm:t>
        <a:bodyPr/>
        <a:lstStyle/>
        <a:p>
          <a:endParaRPr lang="ru-RU"/>
        </a:p>
      </dgm:t>
    </dgm:pt>
    <dgm:pt modelId="{FCA29494-5667-4D30-80E4-67EE012BA18B}" type="pres">
      <dgm:prSet presAssocID="{34C3F18D-6E45-4A88-9846-7AE69DE5F7EE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2F7ECF8C-47B4-4D69-8158-C5E4C5C85B83}" type="pres">
      <dgm:prSet presAssocID="{2FE5E47E-41E5-4D51-BD94-A5D3BDF13A5A}" presName="node" presStyleLbl="node1" presStyleIdx="9" presStyleCnt="10" custScaleX="220002" custRadScaleRad="147604" custRadScaleInc="-103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F542B-D662-46BF-9FAD-0315E9BEA28D}" type="pres">
      <dgm:prSet presAssocID="{9CB41B46-A136-4467-817C-9FAD07BAC2F2}" presName="sibTrans" presStyleLbl="sibTrans2D1" presStyleIdx="9" presStyleCnt="10"/>
      <dgm:spPr/>
      <dgm:t>
        <a:bodyPr/>
        <a:lstStyle/>
        <a:p>
          <a:endParaRPr lang="ru-RU"/>
        </a:p>
      </dgm:t>
    </dgm:pt>
    <dgm:pt modelId="{F2F14981-AFF7-47ED-A854-05FB7B16FB12}" type="pres">
      <dgm:prSet presAssocID="{9CB41B46-A136-4467-817C-9FAD07BAC2F2}" presName="connectorText" presStyleLbl="sibTrans2D1" presStyleIdx="9" presStyleCnt="10"/>
      <dgm:spPr/>
      <dgm:t>
        <a:bodyPr/>
        <a:lstStyle/>
        <a:p>
          <a:endParaRPr lang="ru-RU"/>
        </a:p>
      </dgm:t>
    </dgm:pt>
  </dgm:ptLst>
  <dgm:cxnLst>
    <dgm:cxn modelId="{544210E2-E696-4F93-8CE5-A62E9574748D}" type="presOf" srcId="{6857B3DE-E087-4B81-8805-0B24F0A6BD4C}" destId="{61A9C229-7536-48D8-979B-2BD4330EE5B5}" srcOrd="0" destOrd="0" presId="urn:microsoft.com/office/officeart/2005/8/layout/cycle2"/>
    <dgm:cxn modelId="{33D29B0F-89E6-41AE-AE4E-F21E256E112C}" srcId="{B864465D-F950-480D-9E28-86252130CD0C}" destId="{5899DF1B-D2BC-4D6F-B5C1-90BDD4E58CCF}" srcOrd="3" destOrd="0" parTransId="{F2CB806A-699F-456C-AD2E-585DF818F8CE}" sibTransId="{6857B3DE-E087-4B81-8805-0B24F0A6BD4C}"/>
    <dgm:cxn modelId="{5333D7B8-403A-4E7B-B722-3846B6A08C9B}" type="presOf" srcId="{2F949CDC-E103-4805-98CE-BA8822BEFB9E}" destId="{E560C0FD-EEB4-46ED-808C-B2DF32E56E28}" srcOrd="1" destOrd="0" presId="urn:microsoft.com/office/officeart/2005/8/layout/cycle2"/>
    <dgm:cxn modelId="{5986ACC8-2DEF-4B17-8F69-9992FF2E8365}" srcId="{B864465D-F950-480D-9E28-86252130CD0C}" destId="{37889F2F-0059-499F-ACD3-59F3296B6C13}" srcOrd="7" destOrd="0" parTransId="{C142EB5B-8D1C-43D6-9051-06A8A5D43423}" sibTransId="{2F949CDC-E103-4805-98CE-BA8822BEFB9E}"/>
    <dgm:cxn modelId="{C63DC2CC-5722-41B5-B741-A3E32AF3C7D2}" type="presOf" srcId="{2063BBDB-7AF6-45CC-B520-12E5D874CD3F}" destId="{A2331FA0-8E94-494E-AA1F-155A0C204637}" srcOrd="1" destOrd="0" presId="urn:microsoft.com/office/officeart/2005/8/layout/cycle2"/>
    <dgm:cxn modelId="{A14EDBE1-FA9E-4BD8-8D7D-045C3F51A6E0}" srcId="{B864465D-F950-480D-9E28-86252130CD0C}" destId="{2FE5E47E-41E5-4D51-BD94-A5D3BDF13A5A}" srcOrd="9" destOrd="0" parTransId="{8644C2B1-6547-4A29-A575-D2DEAC4DBF57}" sibTransId="{9CB41B46-A136-4467-817C-9FAD07BAC2F2}"/>
    <dgm:cxn modelId="{362A1BD3-08B0-48E4-87B0-9E0DB15BAE47}" type="presOf" srcId="{4E0010DE-6E46-4E46-9A6A-3CF9203E958F}" destId="{AC16FEF3-C9CC-4A16-9677-7896DE0FDCBD}" srcOrd="0" destOrd="0" presId="urn:microsoft.com/office/officeart/2005/8/layout/cycle2"/>
    <dgm:cxn modelId="{4C517AB7-D323-48CB-9722-C13DAC82F61C}" type="presOf" srcId="{50FE77E7-57A1-4D73-B680-D90825F8EBE0}" destId="{A2D966C6-03D0-481E-B661-170990C842CF}" srcOrd="1" destOrd="0" presId="urn:microsoft.com/office/officeart/2005/8/layout/cycle2"/>
    <dgm:cxn modelId="{44604AA7-171F-44F2-9B6C-D5DFE4249C9E}" type="presOf" srcId="{34C3F18D-6E45-4A88-9846-7AE69DE5F7EE}" destId="{1D34A812-A098-4FFD-9612-D1A9380BBFA2}" srcOrd="0" destOrd="0" presId="urn:microsoft.com/office/officeart/2005/8/layout/cycle2"/>
    <dgm:cxn modelId="{DDC6533A-BAF7-45D6-B94F-5B1DC9B79C14}" type="presOf" srcId="{2FE5E47E-41E5-4D51-BD94-A5D3BDF13A5A}" destId="{2F7ECF8C-47B4-4D69-8158-C5E4C5C85B83}" srcOrd="0" destOrd="0" presId="urn:microsoft.com/office/officeart/2005/8/layout/cycle2"/>
    <dgm:cxn modelId="{A1E63ECE-1CAE-4108-9CF2-E8A11E33A895}" type="presOf" srcId="{5899DF1B-D2BC-4D6F-B5C1-90BDD4E58CCF}" destId="{DBDAA1BB-F6C7-459C-ADEE-BBA7515BB228}" srcOrd="0" destOrd="0" presId="urn:microsoft.com/office/officeart/2005/8/layout/cycle2"/>
    <dgm:cxn modelId="{BF6B2F8B-3195-4583-B930-569B0018B094}" type="presOf" srcId="{34C3F18D-6E45-4A88-9846-7AE69DE5F7EE}" destId="{FCA29494-5667-4D30-80E4-67EE012BA18B}" srcOrd="1" destOrd="0" presId="urn:microsoft.com/office/officeart/2005/8/layout/cycle2"/>
    <dgm:cxn modelId="{90617282-B79A-409A-9CB1-140BDFD533C3}" type="presOf" srcId="{2063BBDB-7AF6-45CC-B520-12E5D874CD3F}" destId="{4F6D0522-395E-4FF0-99E5-EC62F5C7A43A}" srcOrd="0" destOrd="0" presId="urn:microsoft.com/office/officeart/2005/8/layout/cycle2"/>
    <dgm:cxn modelId="{7411599A-7F8D-45D6-BBA5-3131DE19323B}" srcId="{B864465D-F950-480D-9E28-86252130CD0C}" destId="{C57F1EB6-BD70-4D9F-B820-981AAF6DF74E}" srcOrd="1" destOrd="0" parTransId="{1A85E752-766D-4027-96C9-511346198BDF}" sibTransId="{EE11FBE7-A220-492C-BC1F-2029CD9F786E}"/>
    <dgm:cxn modelId="{12DCD9C8-5834-4C02-8B4D-AF194510802F}" type="presOf" srcId="{86168E69-455D-45D3-A5C7-B71E0600B2EA}" destId="{D52698F1-A03C-4976-8744-D179B2C5F6FC}" srcOrd="0" destOrd="0" presId="urn:microsoft.com/office/officeart/2005/8/layout/cycle2"/>
    <dgm:cxn modelId="{F3BB3980-DC0D-445C-9CE4-EBF59BB85B29}" type="presOf" srcId="{8A0028BC-6918-4FCF-A4F4-F1A4765144AB}" destId="{E694309E-9165-42FF-B51F-274553D30EB2}" srcOrd="1" destOrd="0" presId="urn:microsoft.com/office/officeart/2005/8/layout/cycle2"/>
    <dgm:cxn modelId="{FC508B21-5DD7-4C24-9CDB-914D25786373}" srcId="{B864465D-F950-480D-9E28-86252130CD0C}" destId="{AF5B94ED-DC98-46A5-81B9-4B686221651B}" srcOrd="6" destOrd="0" parTransId="{F0D7C0CB-BFFF-45B1-A135-70A8C1C4AB66}" sibTransId="{8A0028BC-6918-4FCF-A4F4-F1A4765144AB}"/>
    <dgm:cxn modelId="{7DDEC76A-E312-431E-A58C-C9021702ACCE}" srcId="{B864465D-F950-480D-9E28-86252130CD0C}" destId="{949CB6C4-28ED-43FD-92BF-E063601217CB}" srcOrd="8" destOrd="0" parTransId="{85BB3FC5-1A97-49A5-837E-C58F7D58DC51}" sibTransId="{34C3F18D-6E45-4A88-9846-7AE69DE5F7EE}"/>
    <dgm:cxn modelId="{C246DFDF-B292-451A-980E-7C4F06231093}" type="presOf" srcId="{949CB6C4-28ED-43FD-92BF-E063601217CB}" destId="{1D2424DC-D5FE-4082-9EB4-572E095A2A13}" srcOrd="0" destOrd="0" presId="urn:microsoft.com/office/officeart/2005/8/layout/cycle2"/>
    <dgm:cxn modelId="{A8DF5B88-7260-4AB9-A4E9-F1B415FC1392}" type="presOf" srcId="{6857B3DE-E087-4B81-8805-0B24F0A6BD4C}" destId="{5885476B-AF0C-4B75-9302-B2E1C64DD367}" srcOrd="1" destOrd="0" presId="urn:microsoft.com/office/officeart/2005/8/layout/cycle2"/>
    <dgm:cxn modelId="{C555CCDD-8219-4315-8866-940D602AE0AB}" type="presOf" srcId="{621888FE-0523-43BC-96C2-F9568D477743}" destId="{A38E1A2B-5148-4ADD-B980-C3C45D09E001}" srcOrd="0" destOrd="0" presId="urn:microsoft.com/office/officeart/2005/8/layout/cycle2"/>
    <dgm:cxn modelId="{F4756F4B-FD5A-4163-949B-CC6E146601DF}" srcId="{B864465D-F950-480D-9E28-86252130CD0C}" destId="{621888FE-0523-43BC-96C2-F9568D477743}" srcOrd="0" destOrd="0" parTransId="{0071A4C3-9519-4A57-9454-A27FB83DDCF7}" sibTransId="{00BD702F-7311-45DD-95C2-59EBAE871792}"/>
    <dgm:cxn modelId="{24E3905B-B4E7-4E0F-85CC-8A5661C822B2}" type="presOf" srcId="{B864465D-F950-480D-9E28-86252130CD0C}" destId="{12C88B4A-5F11-429E-B8FA-8FE9DE241B38}" srcOrd="0" destOrd="0" presId="urn:microsoft.com/office/officeart/2005/8/layout/cycle2"/>
    <dgm:cxn modelId="{35CBB355-5654-4CDA-8787-D6C49818D79C}" type="presOf" srcId="{552FE82A-3038-42B8-9E57-E8CA5C32A2BD}" destId="{2A423291-7B8B-4E7C-9404-3531A5546C90}" srcOrd="0" destOrd="0" presId="urn:microsoft.com/office/officeart/2005/8/layout/cycle2"/>
    <dgm:cxn modelId="{C387196B-2DA2-4732-B6A8-41F2F93F77A5}" srcId="{B864465D-F950-480D-9E28-86252130CD0C}" destId="{552FE82A-3038-42B8-9E57-E8CA5C32A2BD}" srcOrd="4" destOrd="0" parTransId="{F2FD0908-4886-47F1-8004-10CF7A565B4D}" sibTransId="{2063BBDB-7AF6-45CC-B520-12E5D874CD3F}"/>
    <dgm:cxn modelId="{91CECB7F-C262-49EA-BF28-D40D6F2529B7}" type="presOf" srcId="{9CB41B46-A136-4467-817C-9FAD07BAC2F2}" destId="{F5DF542B-D662-46BF-9FAD-0315E9BEA28D}" srcOrd="0" destOrd="0" presId="urn:microsoft.com/office/officeart/2005/8/layout/cycle2"/>
    <dgm:cxn modelId="{B2BE52D0-A006-4D98-92AA-49A36F4859D9}" srcId="{B864465D-F950-480D-9E28-86252130CD0C}" destId="{86168E69-455D-45D3-A5C7-B71E0600B2EA}" srcOrd="5" destOrd="0" parTransId="{0A9735E1-215A-4562-85FC-865733CD425D}" sibTransId="{0F751838-FCBC-43AD-97FF-7015FFD2B35E}"/>
    <dgm:cxn modelId="{E3EFA66E-A8B5-4829-8964-D6DA5C64771E}" type="presOf" srcId="{00BD702F-7311-45DD-95C2-59EBAE871792}" destId="{18DC62CB-9561-4C66-A6A2-2B115211CF7E}" srcOrd="0" destOrd="0" presId="urn:microsoft.com/office/officeart/2005/8/layout/cycle2"/>
    <dgm:cxn modelId="{87CCA51D-6C51-4BEF-887B-7CC4FDABA737}" type="presOf" srcId="{37889F2F-0059-499F-ACD3-59F3296B6C13}" destId="{30EB954B-A9CC-4E8E-BA23-651D3C286C76}" srcOrd="0" destOrd="0" presId="urn:microsoft.com/office/officeart/2005/8/layout/cycle2"/>
    <dgm:cxn modelId="{22860398-0622-4B64-8A95-D4403A37C184}" type="presOf" srcId="{9CB41B46-A136-4467-817C-9FAD07BAC2F2}" destId="{F2F14981-AFF7-47ED-A854-05FB7B16FB12}" srcOrd="1" destOrd="0" presId="urn:microsoft.com/office/officeart/2005/8/layout/cycle2"/>
    <dgm:cxn modelId="{4D7677D5-19E3-4A5C-A99D-194C823E7937}" type="presOf" srcId="{EE11FBE7-A220-492C-BC1F-2029CD9F786E}" destId="{1CF7B2DD-8617-4919-9C4A-1FCF1AE2B0C7}" srcOrd="0" destOrd="0" presId="urn:microsoft.com/office/officeart/2005/8/layout/cycle2"/>
    <dgm:cxn modelId="{0866A21E-8D3C-478E-92C9-7DD4C8DC6A69}" type="presOf" srcId="{0F751838-FCBC-43AD-97FF-7015FFD2B35E}" destId="{B62CFDB4-7244-400F-A838-8FA3875EC779}" srcOrd="0" destOrd="0" presId="urn:microsoft.com/office/officeart/2005/8/layout/cycle2"/>
    <dgm:cxn modelId="{2297527F-A153-4BDA-AE1F-312D8F8842C3}" type="presOf" srcId="{8A0028BC-6918-4FCF-A4F4-F1A4765144AB}" destId="{14120EA6-55A5-41E3-9A36-17733E258061}" srcOrd="0" destOrd="0" presId="urn:microsoft.com/office/officeart/2005/8/layout/cycle2"/>
    <dgm:cxn modelId="{D1B58B89-522A-45E6-A6A2-C06EED80817A}" type="presOf" srcId="{00BD702F-7311-45DD-95C2-59EBAE871792}" destId="{DCF0F813-C0CD-44D1-924A-B6E456AD48D0}" srcOrd="1" destOrd="0" presId="urn:microsoft.com/office/officeart/2005/8/layout/cycle2"/>
    <dgm:cxn modelId="{64C038FC-1CEF-414C-8E72-801AB54C473F}" type="presOf" srcId="{0F751838-FCBC-43AD-97FF-7015FFD2B35E}" destId="{0168734B-8D22-402A-BE5D-1EC2CE9BFE5B}" srcOrd="1" destOrd="0" presId="urn:microsoft.com/office/officeart/2005/8/layout/cycle2"/>
    <dgm:cxn modelId="{5D4E0E79-B40C-4986-98F9-AFEA73FB7413}" type="presOf" srcId="{EE11FBE7-A220-492C-BC1F-2029CD9F786E}" destId="{85A5A17F-51F5-4D82-A079-E29221CBE9A5}" srcOrd="1" destOrd="0" presId="urn:microsoft.com/office/officeart/2005/8/layout/cycle2"/>
    <dgm:cxn modelId="{B4AEB14D-1ADC-4DA4-B170-F5D95E8E986A}" type="presOf" srcId="{C57F1EB6-BD70-4D9F-B820-981AAF6DF74E}" destId="{431FB347-1BA4-4A35-84CC-03CC3B6BFA14}" srcOrd="0" destOrd="0" presId="urn:microsoft.com/office/officeart/2005/8/layout/cycle2"/>
    <dgm:cxn modelId="{C33137EE-E9E3-4B2F-AD0A-D1F0C523436F}" type="presOf" srcId="{AF5B94ED-DC98-46A5-81B9-4B686221651B}" destId="{D90495D4-2AEA-46BE-A54E-4AB961933BEE}" srcOrd="0" destOrd="0" presId="urn:microsoft.com/office/officeart/2005/8/layout/cycle2"/>
    <dgm:cxn modelId="{E34AB245-DF78-45BD-86A8-72E686615C02}" srcId="{B864465D-F950-480D-9E28-86252130CD0C}" destId="{4E0010DE-6E46-4E46-9A6A-3CF9203E958F}" srcOrd="2" destOrd="0" parTransId="{A69F8B27-63F2-41FE-963D-E2E49418732F}" sibTransId="{50FE77E7-57A1-4D73-B680-D90825F8EBE0}"/>
    <dgm:cxn modelId="{DEB8A52D-8250-48DB-BBBC-E4B6745B4E38}" type="presOf" srcId="{50FE77E7-57A1-4D73-B680-D90825F8EBE0}" destId="{20079C97-A182-4C42-9E37-F25656B08DC3}" srcOrd="0" destOrd="0" presId="urn:microsoft.com/office/officeart/2005/8/layout/cycle2"/>
    <dgm:cxn modelId="{355347D3-C4CA-45B5-ABC4-210415DF7359}" type="presOf" srcId="{2F949CDC-E103-4805-98CE-BA8822BEFB9E}" destId="{9C754610-0727-4491-9108-D10265F4FCFF}" srcOrd="0" destOrd="0" presId="urn:microsoft.com/office/officeart/2005/8/layout/cycle2"/>
    <dgm:cxn modelId="{7A441BF4-ACE9-40BD-A6D6-E46B7B48CCA4}" type="presParOf" srcId="{12C88B4A-5F11-429E-B8FA-8FE9DE241B38}" destId="{A38E1A2B-5148-4ADD-B980-C3C45D09E001}" srcOrd="0" destOrd="0" presId="urn:microsoft.com/office/officeart/2005/8/layout/cycle2"/>
    <dgm:cxn modelId="{2D071BA8-B659-4411-989C-DEEB9CC9D8DC}" type="presParOf" srcId="{12C88B4A-5F11-429E-B8FA-8FE9DE241B38}" destId="{18DC62CB-9561-4C66-A6A2-2B115211CF7E}" srcOrd="1" destOrd="0" presId="urn:microsoft.com/office/officeart/2005/8/layout/cycle2"/>
    <dgm:cxn modelId="{0560487B-90E2-4235-8301-4A430BDD2F9C}" type="presParOf" srcId="{18DC62CB-9561-4C66-A6A2-2B115211CF7E}" destId="{DCF0F813-C0CD-44D1-924A-B6E456AD48D0}" srcOrd="0" destOrd="0" presId="urn:microsoft.com/office/officeart/2005/8/layout/cycle2"/>
    <dgm:cxn modelId="{62CD5236-DE15-41CC-B89F-1DEB56B2BACB}" type="presParOf" srcId="{12C88B4A-5F11-429E-B8FA-8FE9DE241B38}" destId="{431FB347-1BA4-4A35-84CC-03CC3B6BFA14}" srcOrd="2" destOrd="0" presId="urn:microsoft.com/office/officeart/2005/8/layout/cycle2"/>
    <dgm:cxn modelId="{8D98AE0F-8FE5-4FF5-A686-16418A03EF1B}" type="presParOf" srcId="{12C88B4A-5F11-429E-B8FA-8FE9DE241B38}" destId="{1CF7B2DD-8617-4919-9C4A-1FCF1AE2B0C7}" srcOrd="3" destOrd="0" presId="urn:microsoft.com/office/officeart/2005/8/layout/cycle2"/>
    <dgm:cxn modelId="{02E3D67B-C526-40E2-8A6C-CEF5F5FB3E03}" type="presParOf" srcId="{1CF7B2DD-8617-4919-9C4A-1FCF1AE2B0C7}" destId="{85A5A17F-51F5-4D82-A079-E29221CBE9A5}" srcOrd="0" destOrd="0" presId="urn:microsoft.com/office/officeart/2005/8/layout/cycle2"/>
    <dgm:cxn modelId="{71E7E098-5A1B-4022-9192-E470E1329BA6}" type="presParOf" srcId="{12C88B4A-5F11-429E-B8FA-8FE9DE241B38}" destId="{AC16FEF3-C9CC-4A16-9677-7896DE0FDCBD}" srcOrd="4" destOrd="0" presId="urn:microsoft.com/office/officeart/2005/8/layout/cycle2"/>
    <dgm:cxn modelId="{2FA7ADD0-F1D9-4CBD-9561-772A16F22AA3}" type="presParOf" srcId="{12C88B4A-5F11-429E-B8FA-8FE9DE241B38}" destId="{20079C97-A182-4C42-9E37-F25656B08DC3}" srcOrd="5" destOrd="0" presId="urn:microsoft.com/office/officeart/2005/8/layout/cycle2"/>
    <dgm:cxn modelId="{66EEA03E-28F0-4CA2-826A-BBD0A46056E2}" type="presParOf" srcId="{20079C97-A182-4C42-9E37-F25656B08DC3}" destId="{A2D966C6-03D0-481E-B661-170990C842CF}" srcOrd="0" destOrd="0" presId="urn:microsoft.com/office/officeart/2005/8/layout/cycle2"/>
    <dgm:cxn modelId="{59865B21-2EA6-476D-BC3A-678A000D0FDF}" type="presParOf" srcId="{12C88B4A-5F11-429E-B8FA-8FE9DE241B38}" destId="{DBDAA1BB-F6C7-459C-ADEE-BBA7515BB228}" srcOrd="6" destOrd="0" presId="urn:microsoft.com/office/officeart/2005/8/layout/cycle2"/>
    <dgm:cxn modelId="{2CEBC4DD-49AF-4645-B682-DC838DE1D632}" type="presParOf" srcId="{12C88B4A-5F11-429E-B8FA-8FE9DE241B38}" destId="{61A9C229-7536-48D8-979B-2BD4330EE5B5}" srcOrd="7" destOrd="0" presId="urn:microsoft.com/office/officeart/2005/8/layout/cycle2"/>
    <dgm:cxn modelId="{61364F70-EB57-42BC-A539-2BD6DE2001A1}" type="presParOf" srcId="{61A9C229-7536-48D8-979B-2BD4330EE5B5}" destId="{5885476B-AF0C-4B75-9302-B2E1C64DD367}" srcOrd="0" destOrd="0" presId="urn:microsoft.com/office/officeart/2005/8/layout/cycle2"/>
    <dgm:cxn modelId="{67D35DC4-6432-4E2E-A9F4-858D14802E56}" type="presParOf" srcId="{12C88B4A-5F11-429E-B8FA-8FE9DE241B38}" destId="{2A423291-7B8B-4E7C-9404-3531A5546C90}" srcOrd="8" destOrd="0" presId="urn:microsoft.com/office/officeart/2005/8/layout/cycle2"/>
    <dgm:cxn modelId="{1BE938D5-A9D2-474A-A47E-37AB03CA0A4C}" type="presParOf" srcId="{12C88B4A-5F11-429E-B8FA-8FE9DE241B38}" destId="{4F6D0522-395E-4FF0-99E5-EC62F5C7A43A}" srcOrd="9" destOrd="0" presId="urn:microsoft.com/office/officeart/2005/8/layout/cycle2"/>
    <dgm:cxn modelId="{D562849A-4409-4364-A9DF-A98A289C5958}" type="presParOf" srcId="{4F6D0522-395E-4FF0-99E5-EC62F5C7A43A}" destId="{A2331FA0-8E94-494E-AA1F-155A0C204637}" srcOrd="0" destOrd="0" presId="urn:microsoft.com/office/officeart/2005/8/layout/cycle2"/>
    <dgm:cxn modelId="{725AFBB6-55F5-45CB-8159-7BCC7BF34977}" type="presParOf" srcId="{12C88B4A-5F11-429E-B8FA-8FE9DE241B38}" destId="{D52698F1-A03C-4976-8744-D179B2C5F6FC}" srcOrd="10" destOrd="0" presId="urn:microsoft.com/office/officeart/2005/8/layout/cycle2"/>
    <dgm:cxn modelId="{7A135A42-7D99-4729-A683-5E676AEC64C4}" type="presParOf" srcId="{12C88B4A-5F11-429E-B8FA-8FE9DE241B38}" destId="{B62CFDB4-7244-400F-A838-8FA3875EC779}" srcOrd="11" destOrd="0" presId="urn:microsoft.com/office/officeart/2005/8/layout/cycle2"/>
    <dgm:cxn modelId="{11F88D78-8CAE-41F4-B613-98152ED94E9A}" type="presParOf" srcId="{B62CFDB4-7244-400F-A838-8FA3875EC779}" destId="{0168734B-8D22-402A-BE5D-1EC2CE9BFE5B}" srcOrd="0" destOrd="0" presId="urn:microsoft.com/office/officeart/2005/8/layout/cycle2"/>
    <dgm:cxn modelId="{8A99ECFA-C718-4A04-9D54-52E40C706A70}" type="presParOf" srcId="{12C88B4A-5F11-429E-B8FA-8FE9DE241B38}" destId="{D90495D4-2AEA-46BE-A54E-4AB961933BEE}" srcOrd="12" destOrd="0" presId="urn:microsoft.com/office/officeart/2005/8/layout/cycle2"/>
    <dgm:cxn modelId="{BE868E02-70EF-4655-97D2-52C2AF65C1EA}" type="presParOf" srcId="{12C88B4A-5F11-429E-B8FA-8FE9DE241B38}" destId="{14120EA6-55A5-41E3-9A36-17733E258061}" srcOrd="13" destOrd="0" presId="urn:microsoft.com/office/officeart/2005/8/layout/cycle2"/>
    <dgm:cxn modelId="{38829B61-32E6-4370-BBF9-6D396B0F6996}" type="presParOf" srcId="{14120EA6-55A5-41E3-9A36-17733E258061}" destId="{E694309E-9165-42FF-B51F-274553D30EB2}" srcOrd="0" destOrd="0" presId="urn:microsoft.com/office/officeart/2005/8/layout/cycle2"/>
    <dgm:cxn modelId="{DD982E51-A5C3-49C4-AA9A-73B0E8089A06}" type="presParOf" srcId="{12C88B4A-5F11-429E-B8FA-8FE9DE241B38}" destId="{30EB954B-A9CC-4E8E-BA23-651D3C286C76}" srcOrd="14" destOrd="0" presId="urn:microsoft.com/office/officeart/2005/8/layout/cycle2"/>
    <dgm:cxn modelId="{DC29E5D9-9AF7-4D2C-937F-3F1C872712A6}" type="presParOf" srcId="{12C88B4A-5F11-429E-B8FA-8FE9DE241B38}" destId="{9C754610-0727-4491-9108-D10265F4FCFF}" srcOrd="15" destOrd="0" presId="urn:microsoft.com/office/officeart/2005/8/layout/cycle2"/>
    <dgm:cxn modelId="{730EFB07-EE9F-431A-B055-6139439E43D8}" type="presParOf" srcId="{9C754610-0727-4491-9108-D10265F4FCFF}" destId="{E560C0FD-EEB4-46ED-808C-B2DF32E56E28}" srcOrd="0" destOrd="0" presId="urn:microsoft.com/office/officeart/2005/8/layout/cycle2"/>
    <dgm:cxn modelId="{7C35928A-E129-4C2C-80BB-CC08554D52BD}" type="presParOf" srcId="{12C88B4A-5F11-429E-B8FA-8FE9DE241B38}" destId="{1D2424DC-D5FE-4082-9EB4-572E095A2A13}" srcOrd="16" destOrd="0" presId="urn:microsoft.com/office/officeart/2005/8/layout/cycle2"/>
    <dgm:cxn modelId="{C7EE582E-3450-4491-9C86-F7339C1E77A4}" type="presParOf" srcId="{12C88B4A-5F11-429E-B8FA-8FE9DE241B38}" destId="{1D34A812-A098-4FFD-9612-D1A9380BBFA2}" srcOrd="17" destOrd="0" presId="urn:microsoft.com/office/officeart/2005/8/layout/cycle2"/>
    <dgm:cxn modelId="{32B16B17-4D6E-41A6-9E4A-0B3AFB30482F}" type="presParOf" srcId="{1D34A812-A098-4FFD-9612-D1A9380BBFA2}" destId="{FCA29494-5667-4D30-80E4-67EE012BA18B}" srcOrd="0" destOrd="0" presId="urn:microsoft.com/office/officeart/2005/8/layout/cycle2"/>
    <dgm:cxn modelId="{CF59270C-4BB0-45B8-A517-12758ECB16F4}" type="presParOf" srcId="{12C88B4A-5F11-429E-B8FA-8FE9DE241B38}" destId="{2F7ECF8C-47B4-4D69-8158-C5E4C5C85B83}" srcOrd="18" destOrd="0" presId="urn:microsoft.com/office/officeart/2005/8/layout/cycle2"/>
    <dgm:cxn modelId="{42F4695D-48D5-4C72-99BC-8FA6B4BE22B6}" type="presParOf" srcId="{12C88B4A-5F11-429E-B8FA-8FE9DE241B38}" destId="{F5DF542B-D662-46BF-9FAD-0315E9BEA28D}" srcOrd="19" destOrd="0" presId="urn:microsoft.com/office/officeart/2005/8/layout/cycle2"/>
    <dgm:cxn modelId="{C8137C26-4B0F-4DD3-9C0B-999D9408C525}" type="presParOf" srcId="{F5DF542B-D662-46BF-9FAD-0315E9BEA28D}" destId="{F2F14981-AFF7-47ED-A854-05FB7B16FB1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B6639DD-900B-4351-B4B1-79AE4F30A824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</dgm:pt>
    <dgm:pt modelId="{00F6B9F3-66A6-4075-ABE7-D61931285FA9}">
      <dgm:prSet phldrT="[Текст]" custT="1"/>
      <dgm:spPr/>
      <dgm:t>
        <a:bodyPr/>
        <a:lstStyle/>
        <a:p>
          <a:r>
            <a:rPr lang="uk-UA" sz="2800" dirty="0" smtClean="0"/>
            <a:t>Початковий </a:t>
          </a:r>
          <a:endParaRPr lang="ru-RU" sz="2800" dirty="0"/>
        </a:p>
      </dgm:t>
    </dgm:pt>
    <dgm:pt modelId="{7C47FCCE-24C3-4FFA-BC7C-59AE600C55E6}" type="parTrans" cxnId="{EFD54590-A05F-40DE-9C5E-2FFB6621DB6E}">
      <dgm:prSet/>
      <dgm:spPr/>
      <dgm:t>
        <a:bodyPr/>
        <a:lstStyle/>
        <a:p>
          <a:endParaRPr lang="ru-RU"/>
        </a:p>
      </dgm:t>
    </dgm:pt>
    <dgm:pt modelId="{28D5E537-6D5B-4FCC-B7E4-FB8B23A6DA5E}" type="sibTrans" cxnId="{EFD54590-A05F-40DE-9C5E-2FFB6621DB6E}">
      <dgm:prSet/>
      <dgm:spPr/>
      <dgm:t>
        <a:bodyPr/>
        <a:lstStyle/>
        <a:p>
          <a:endParaRPr lang="ru-RU"/>
        </a:p>
      </dgm:t>
    </dgm:pt>
    <dgm:pt modelId="{E64600BA-0FDD-4121-B3D7-4D484AF9C6EB}">
      <dgm:prSet phldrT="[Текст]"/>
      <dgm:spPr/>
      <dgm:t>
        <a:bodyPr/>
        <a:lstStyle/>
        <a:p>
          <a:r>
            <a:rPr lang="uk-UA" dirty="0" smtClean="0"/>
            <a:t>Середній </a:t>
          </a:r>
          <a:endParaRPr lang="ru-RU" dirty="0"/>
        </a:p>
      </dgm:t>
    </dgm:pt>
    <dgm:pt modelId="{EB4E5A0C-EBAB-4FAF-B9CC-E0156BEF9D79}" type="parTrans" cxnId="{E19B33D5-3311-4738-8110-73D4044F76BB}">
      <dgm:prSet/>
      <dgm:spPr/>
      <dgm:t>
        <a:bodyPr/>
        <a:lstStyle/>
        <a:p>
          <a:endParaRPr lang="ru-RU"/>
        </a:p>
      </dgm:t>
    </dgm:pt>
    <dgm:pt modelId="{C549D3E5-9109-4A2E-9310-326FF70D0146}" type="sibTrans" cxnId="{E19B33D5-3311-4738-8110-73D4044F76BB}">
      <dgm:prSet/>
      <dgm:spPr/>
      <dgm:t>
        <a:bodyPr/>
        <a:lstStyle/>
        <a:p>
          <a:endParaRPr lang="ru-RU"/>
        </a:p>
      </dgm:t>
    </dgm:pt>
    <dgm:pt modelId="{E59154FE-01A4-482C-8E02-F197A19F2CCD}">
      <dgm:prSet phldrT="[Текст]"/>
      <dgm:spPr/>
      <dgm:t>
        <a:bodyPr/>
        <a:lstStyle/>
        <a:p>
          <a:r>
            <a:rPr lang="uk-UA" dirty="0" smtClean="0"/>
            <a:t>Достатній</a:t>
          </a:r>
          <a:endParaRPr lang="ru-RU" dirty="0"/>
        </a:p>
      </dgm:t>
    </dgm:pt>
    <dgm:pt modelId="{B85000D3-6578-4C72-B59E-D60FB2CBE64F}" type="parTrans" cxnId="{0572F2EA-A9B2-441B-9018-00A81E3A9638}">
      <dgm:prSet/>
      <dgm:spPr/>
      <dgm:t>
        <a:bodyPr/>
        <a:lstStyle/>
        <a:p>
          <a:endParaRPr lang="ru-RU"/>
        </a:p>
      </dgm:t>
    </dgm:pt>
    <dgm:pt modelId="{8206A566-684C-4B9A-9150-21EE55775D38}" type="sibTrans" cxnId="{0572F2EA-A9B2-441B-9018-00A81E3A9638}">
      <dgm:prSet/>
      <dgm:spPr/>
      <dgm:t>
        <a:bodyPr/>
        <a:lstStyle/>
        <a:p>
          <a:endParaRPr lang="ru-RU"/>
        </a:p>
      </dgm:t>
    </dgm:pt>
    <dgm:pt modelId="{75580D90-57D0-44B2-A174-4933A671ABB3}">
      <dgm:prSet phldrT="[Текст]"/>
      <dgm:spPr/>
      <dgm:t>
        <a:bodyPr/>
        <a:lstStyle/>
        <a:p>
          <a:r>
            <a:rPr lang="uk-UA" dirty="0" smtClean="0"/>
            <a:t>Високий </a:t>
          </a:r>
          <a:endParaRPr lang="ru-RU" dirty="0"/>
        </a:p>
      </dgm:t>
    </dgm:pt>
    <dgm:pt modelId="{19006B98-EF0F-41FD-8F71-ED45EC4464ED}" type="parTrans" cxnId="{DAD748D9-2B20-466E-B6B4-1709DEB341A8}">
      <dgm:prSet/>
      <dgm:spPr/>
      <dgm:t>
        <a:bodyPr/>
        <a:lstStyle/>
        <a:p>
          <a:endParaRPr lang="ru-RU"/>
        </a:p>
      </dgm:t>
    </dgm:pt>
    <dgm:pt modelId="{93372F77-DD08-4281-B2A3-4F5A896CF6C8}" type="sibTrans" cxnId="{DAD748D9-2B20-466E-B6B4-1709DEB341A8}">
      <dgm:prSet/>
      <dgm:spPr/>
      <dgm:t>
        <a:bodyPr/>
        <a:lstStyle/>
        <a:p>
          <a:endParaRPr lang="ru-RU"/>
        </a:p>
      </dgm:t>
    </dgm:pt>
    <dgm:pt modelId="{3765D88C-D87A-49E0-9789-392BE4F60D64}" type="pres">
      <dgm:prSet presAssocID="{EB6639DD-900B-4351-B4B1-79AE4F30A824}" presName="arrowDiagram" presStyleCnt="0">
        <dgm:presLayoutVars>
          <dgm:chMax val="5"/>
          <dgm:dir/>
          <dgm:resizeHandles val="exact"/>
        </dgm:presLayoutVars>
      </dgm:prSet>
      <dgm:spPr/>
    </dgm:pt>
    <dgm:pt modelId="{23B6FB05-FF00-4BAA-958B-EB959CD5F41B}" type="pres">
      <dgm:prSet presAssocID="{EB6639DD-900B-4351-B4B1-79AE4F30A824}" presName="arrow" presStyleLbl="bgShp" presStyleIdx="0" presStyleCnt="1"/>
      <dgm:spPr/>
    </dgm:pt>
    <dgm:pt modelId="{C5FB3F92-6C4E-4498-87F9-BF23CF6D9E5E}" type="pres">
      <dgm:prSet presAssocID="{EB6639DD-900B-4351-B4B1-79AE4F30A824}" presName="arrowDiagram4" presStyleCnt="0"/>
      <dgm:spPr/>
    </dgm:pt>
    <dgm:pt modelId="{7BBE0F4A-FCA2-4BBE-BF90-14664520F41F}" type="pres">
      <dgm:prSet presAssocID="{00F6B9F3-66A6-4075-ABE7-D61931285FA9}" presName="bullet4a" presStyleLbl="node1" presStyleIdx="0" presStyleCnt="4"/>
      <dgm:spPr/>
    </dgm:pt>
    <dgm:pt modelId="{14CA1F36-8DFE-4C25-91AB-1F044A8DBE46}" type="pres">
      <dgm:prSet presAssocID="{00F6B9F3-66A6-4075-ABE7-D61931285FA9}" presName="textBox4a" presStyleLbl="revTx" presStyleIdx="0" presStyleCnt="4" custScaleX="170059" custScaleY="47067" custLinFactNeighborX="53758" custLinFactNeighborY="-10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214D3-B06D-4A56-9A80-909AE09787A8}" type="pres">
      <dgm:prSet presAssocID="{E64600BA-0FDD-4121-B3D7-4D484AF9C6EB}" presName="bullet4b" presStyleLbl="node1" presStyleIdx="1" presStyleCnt="4"/>
      <dgm:spPr/>
    </dgm:pt>
    <dgm:pt modelId="{D751FDEA-528E-4920-BC7F-763B6777877A}" type="pres">
      <dgm:prSet presAssocID="{E64600BA-0FDD-4121-B3D7-4D484AF9C6EB}" presName="textBox4b" presStyleLbl="revTx" presStyleIdx="1" presStyleCnt="4" custScaleX="133268" custScaleY="29032" custLinFactNeighborX="20373" custLinFactNeighborY="-27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5B797-8290-4A30-BF59-3FAEACB2534C}" type="pres">
      <dgm:prSet presAssocID="{E59154FE-01A4-482C-8E02-F197A19F2CCD}" presName="bullet4c" presStyleLbl="node1" presStyleIdx="2" presStyleCnt="4"/>
      <dgm:spPr/>
    </dgm:pt>
    <dgm:pt modelId="{17E5A375-7474-4FC9-9340-034E649A0D5F}" type="pres">
      <dgm:prSet presAssocID="{E59154FE-01A4-482C-8E02-F197A19F2CCD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C26F1-B3EC-444A-9B83-603E455A92B9}" type="pres">
      <dgm:prSet presAssocID="{75580D90-57D0-44B2-A174-4933A671ABB3}" presName="bullet4d" presStyleLbl="node1" presStyleIdx="3" presStyleCnt="4"/>
      <dgm:spPr/>
    </dgm:pt>
    <dgm:pt modelId="{3BD8F9B5-5E98-4BA2-A731-F4D7AB719B15}" type="pres">
      <dgm:prSet presAssocID="{75580D90-57D0-44B2-A174-4933A671ABB3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079D03-6F43-4F99-BEA0-EE9AEA5D6106}" type="presOf" srcId="{E64600BA-0FDD-4121-B3D7-4D484AF9C6EB}" destId="{D751FDEA-528E-4920-BC7F-763B6777877A}" srcOrd="0" destOrd="0" presId="urn:microsoft.com/office/officeart/2005/8/layout/arrow2"/>
    <dgm:cxn modelId="{E19B33D5-3311-4738-8110-73D4044F76BB}" srcId="{EB6639DD-900B-4351-B4B1-79AE4F30A824}" destId="{E64600BA-0FDD-4121-B3D7-4D484AF9C6EB}" srcOrd="1" destOrd="0" parTransId="{EB4E5A0C-EBAB-4FAF-B9CC-E0156BEF9D79}" sibTransId="{C549D3E5-9109-4A2E-9310-326FF70D0146}"/>
    <dgm:cxn modelId="{DAD748D9-2B20-466E-B6B4-1709DEB341A8}" srcId="{EB6639DD-900B-4351-B4B1-79AE4F30A824}" destId="{75580D90-57D0-44B2-A174-4933A671ABB3}" srcOrd="3" destOrd="0" parTransId="{19006B98-EF0F-41FD-8F71-ED45EC4464ED}" sibTransId="{93372F77-DD08-4281-B2A3-4F5A896CF6C8}"/>
    <dgm:cxn modelId="{621D99AD-7C7A-43F7-8534-9457FA098B3E}" type="presOf" srcId="{75580D90-57D0-44B2-A174-4933A671ABB3}" destId="{3BD8F9B5-5E98-4BA2-A731-F4D7AB719B15}" srcOrd="0" destOrd="0" presId="urn:microsoft.com/office/officeart/2005/8/layout/arrow2"/>
    <dgm:cxn modelId="{EFD54590-A05F-40DE-9C5E-2FFB6621DB6E}" srcId="{EB6639DD-900B-4351-B4B1-79AE4F30A824}" destId="{00F6B9F3-66A6-4075-ABE7-D61931285FA9}" srcOrd="0" destOrd="0" parTransId="{7C47FCCE-24C3-4FFA-BC7C-59AE600C55E6}" sibTransId="{28D5E537-6D5B-4FCC-B7E4-FB8B23A6DA5E}"/>
    <dgm:cxn modelId="{54D326BD-26D0-4883-B0DF-38697D0F3BC1}" type="presOf" srcId="{EB6639DD-900B-4351-B4B1-79AE4F30A824}" destId="{3765D88C-D87A-49E0-9789-392BE4F60D64}" srcOrd="0" destOrd="0" presId="urn:microsoft.com/office/officeart/2005/8/layout/arrow2"/>
    <dgm:cxn modelId="{7111DE19-E240-401C-A8C9-ADEE00E175E8}" type="presOf" srcId="{E59154FE-01A4-482C-8E02-F197A19F2CCD}" destId="{17E5A375-7474-4FC9-9340-034E649A0D5F}" srcOrd="0" destOrd="0" presId="urn:microsoft.com/office/officeart/2005/8/layout/arrow2"/>
    <dgm:cxn modelId="{0572F2EA-A9B2-441B-9018-00A81E3A9638}" srcId="{EB6639DD-900B-4351-B4B1-79AE4F30A824}" destId="{E59154FE-01A4-482C-8E02-F197A19F2CCD}" srcOrd="2" destOrd="0" parTransId="{B85000D3-6578-4C72-B59E-D60FB2CBE64F}" sibTransId="{8206A566-684C-4B9A-9150-21EE55775D38}"/>
    <dgm:cxn modelId="{4A4BAB1C-2453-440C-AFA7-E37EBAB66E64}" type="presOf" srcId="{00F6B9F3-66A6-4075-ABE7-D61931285FA9}" destId="{14CA1F36-8DFE-4C25-91AB-1F044A8DBE46}" srcOrd="0" destOrd="0" presId="urn:microsoft.com/office/officeart/2005/8/layout/arrow2"/>
    <dgm:cxn modelId="{31AC8C6C-A9D4-4369-B055-086CDC085F00}" type="presParOf" srcId="{3765D88C-D87A-49E0-9789-392BE4F60D64}" destId="{23B6FB05-FF00-4BAA-958B-EB959CD5F41B}" srcOrd="0" destOrd="0" presId="urn:microsoft.com/office/officeart/2005/8/layout/arrow2"/>
    <dgm:cxn modelId="{E14AE825-1BC3-4C6C-B423-8C7F4B7CB4ED}" type="presParOf" srcId="{3765D88C-D87A-49E0-9789-392BE4F60D64}" destId="{C5FB3F92-6C4E-4498-87F9-BF23CF6D9E5E}" srcOrd="1" destOrd="0" presId="urn:microsoft.com/office/officeart/2005/8/layout/arrow2"/>
    <dgm:cxn modelId="{6183D6D9-57C2-454C-B581-F3F66081D820}" type="presParOf" srcId="{C5FB3F92-6C4E-4498-87F9-BF23CF6D9E5E}" destId="{7BBE0F4A-FCA2-4BBE-BF90-14664520F41F}" srcOrd="0" destOrd="0" presId="urn:microsoft.com/office/officeart/2005/8/layout/arrow2"/>
    <dgm:cxn modelId="{0A87CAC3-F05F-4872-848E-723289E947C9}" type="presParOf" srcId="{C5FB3F92-6C4E-4498-87F9-BF23CF6D9E5E}" destId="{14CA1F36-8DFE-4C25-91AB-1F044A8DBE46}" srcOrd="1" destOrd="0" presId="urn:microsoft.com/office/officeart/2005/8/layout/arrow2"/>
    <dgm:cxn modelId="{F3D64EF8-2CF6-454F-99E1-05C083FECB72}" type="presParOf" srcId="{C5FB3F92-6C4E-4498-87F9-BF23CF6D9E5E}" destId="{763214D3-B06D-4A56-9A80-909AE09787A8}" srcOrd="2" destOrd="0" presId="urn:microsoft.com/office/officeart/2005/8/layout/arrow2"/>
    <dgm:cxn modelId="{E8CDD84D-2A69-49BD-A120-5EAA997FA90B}" type="presParOf" srcId="{C5FB3F92-6C4E-4498-87F9-BF23CF6D9E5E}" destId="{D751FDEA-528E-4920-BC7F-763B6777877A}" srcOrd="3" destOrd="0" presId="urn:microsoft.com/office/officeart/2005/8/layout/arrow2"/>
    <dgm:cxn modelId="{7613BDAA-2064-48B7-84E9-B9C8F4E93FC6}" type="presParOf" srcId="{C5FB3F92-6C4E-4498-87F9-BF23CF6D9E5E}" destId="{A725B797-8290-4A30-BF59-3FAEACB2534C}" srcOrd="4" destOrd="0" presId="urn:microsoft.com/office/officeart/2005/8/layout/arrow2"/>
    <dgm:cxn modelId="{41380097-F7B1-4D88-811B-DAA5179604EC}" type="presParOf" srcId="{C5FB3F92-6C4E-4498-87F9-BF23CF6D9E5E}" destId="{17E5A375-7474-4FC9-9340-034E649A0D5F}" srcOrd="5" destOrd="0" presId="urn:microsoft.com/office/officeart/2005/8/layout/arrow2"/>
    <dgm:cxn modelId="{05F25D82-A3B0-4DC0-8CD5-1DAB432FD40A}" type="presParOf" srcId="{C5FB3F92-6C4E-4498-87F9-BF23CF6D9E5E}" destId="{8A5C26F1-B3EC-444A-9B83-603E455A92B9}" srcOrd="6" destOrd="0" presId="urn:microsoft.com/office/officeart/2005/8/layout/arrow2"/>
    <dgm:cxn modelId="{5B30071C-3648-46BC-B54A-107EFB5C01B8}" type="presParOf" srcId="{C5FB3F92-6C4E-4498-87F9-BF23CF6D9E5E}" destId="{3BD8F9B5-5E98-4BA2-A731-F4D7AB719B1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4990DB9-E461-4A70-A4C8-31617D0F0447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7947A80E-F13C-4D52-9FD7-7A502DF28489}">
      <dgm:prSet phldrT="[Текст]"/>
      <dgm:spPr/>
      <dgm:t>
        <a:bodyPr/>
        <a:lstStyle/>
        <a:p>
          <a:r>
            <a:rPr lang="uk-UA" dirty="0" smtClean="0"/>
            <a:t>В – високий рівень</a:t>
          </a:r>
          <a:endParaRPr lang="ru-RU" dirty="0"/>
        </a:p>
      </dgm:t>
    </dgm:pt>
    <dgm:pt modelId="{795D4E26-8C18-45FA-8AC9-413295819AC0}" type="parTrans" cxnId="{0D6CCB0E-8831-43CB-97B9-A48E4F1B48EF}">
      <dgm:prSet/>
      <dgm:spPr/>
      <dgm:t>
        <a:bodyPr/>
        <a:lstStyle/>
        <a:p>
          <a:endParaRPr lang="ru-RU"/>
        </a:p>
      </dgm:t>
    </dgm:pt>
    <dgm:pt modelId="{33A00F29-19D4-43E1-B458-B97BC1C6087F}" type="sibTrans" cxnId="{0D6CCB0E-8831-43CB-97B9-A48E4F1B48EF}">
      <dgm:prSet/>
      <dgm:spPr/>
      <dgm:t>
        <a:bodyPr/>
        <a:lstStyle/>
        <a:p>
          <a:endParaRPr lang="ru-RU"/>
        </a:p>
      </dgm:t>
    </dgm:pt>
    <dgm:pt modelId="{306C5B32-0998-43AD-B1D0-C77E5530E95F}">
      <dgm:prSet phldrT="[Текст]"/>
      <dgm:spPr/>
      <dgm:t>
        <a:bodyPr/>
        <a:lstStyle/>
        <a:p>
          <a:r>
            <a:rPr lang="uk-UA" dirty="0" smtClean="0"/>
            <a:t>Д – достатній рівень</a:t>
          </a:r>
          <a:endParaRPr lang="ru-RU" dirty="0"/>
        </a:p>
      </dgm:t>
    </dgm:pt>
    <dgm:pt modelId="{4CF8E596-B740-457A-8A2A-4663863E67EE}" type="parTrans" cxnId="{7B7CC17A-FC9E-4B52-ADC8-9943608716A5}">
      <dgm:prSet/>
      <dgm:spPr/>
      <dgm:t>
        <a:bodyPr/>
        <a:lstStyle/>
        <a:p>
          <a:endParaRPr lang="ru-RU"/>
        </a:p>
      </dgm:t>
    </dgm:pt>
    <dgm:pt modelId="{09DBF3A2-4C62-49BC-AB44-85BFC85115A7}" type="sibTrans" cxnId="{7B7CC17A-FC9E-4B52-ADC8-9943608716A5}">
      <dgm:prSet/>
      <dgm:spPr/>
      <dgm:t>
        <a:bodyPr/>
        <a:lstStyle/>
        <a:p>
          <a:endParaRPr lang="ru-RU"/>
        </a:p>
      </dgm:t>
    </dgm:pt>
    <dgm:pt modelId="{BD62127D-BE2A-4922-B752-148C35487111}">
      <dgm:prSet phldrT="[Текст]"/>
      <dgm:spPr/>
      <dgm:t>
        <a:bodyPr/>
        <a:lstStyle/>
        <a:p>
          <a:r>
            <a:rPr lang="uk-UA" dirty="0" smtClean="0"/>
            <a:t>П- початковий рівень</a:t>
          </a:r>
          <a:endParaRPr lang="ru-RU" dirty="0"/>
        </a:p>
      </dgm:t>
    </dgm:pt>
    <dgm:pt modelId="{799CADD0-F23E-41ED-8ADC-6F8D17B8C215}" type="parTrans" cxnId="{79AF8B89-E477-47FF-8CE4-1B30B7452221}">
      <dgm:prSet/>
      <dgm:spPr/>
      <dgm:t>
        <a:bodyPr/>
        <a:lstStyle/>
        <a:p>
          <a:endParaRPr lang="ru-RU"/>
        </a:p>
      </dgm:t>
    </dgm:pt>
    <dgm:pt modelId="{FEE0B5E8-8C8A-4A13-A649-1AFF1E66847D}" type="sibTrans" cxnId="{79AF8B89-E477-47FF-8CE4-1B30B7452221}">
      <dgm:prSet/>
      <dgm:spPr/>
      <dgm:t>
        <a:bodyPr/>
        <a:lstStyle/>
        <a:p>
          <a:endParaRPr lang="ru-RU"/>
        </a:p>
      </dgm:t>
    </dgm:pt>
    <dgm:pt modelId="{FE8E1096-EC90-463F-892B-D388D7381B63}">
      <dgm:prSet phldrT="[Текст]"/>
      <dgm:spPr/>
      <dgm:t>
        <a:bodyPr/>
        <a:lstStyle/>
        <a:p>
          <a:r>
            <a:rPr lang="uk-UA" dirty="0" smtClean="0"/>
            <a:t>С- середній рівень</a:t>
          </a:r>
          <a:endParaRPr lang="ru-RU" dirty="0"/>
        </a:p>
      </dgm:t>
    </dgm:pt>
    <dgm:pt modelId="{89F1706F-5D70-4151-8CB9-B45354F09B1E}" type="parTrans" cxnId="{1FF7BFA6-9ECA-4B13-8DE9-1AE932C891AA}">
      <dgm:prSet/>
      <dgm:spPr/>
      <dgm:t>
        <a:bodyPr/>
        <a:lstStyle/>
        <a:p>
          <a:endParaRPr lang="ru-RU"/>
        </a:p>
      </dgm:t>
    </dgm:pt>
    <dgm:pt modelId="{77E23254-303B-4B9C-8E8E-8A8BF516B86A}" type="sibTrans" cxnId="{1FF7BFA6-9ECA-4B13-8DE9-1AE932C891AA}">
      <dgm:prSet/>
      <dgm:spPr/>
      <dgm:t>
        <a:bodyPr/>
        <a:lstStyle/>
        <a:p>
          <a:endParaRPr lang="ru-RU"/>
        </a:p>
      </dgm:t>
    </dgm:pt>
    <dgm:pt modelId="{48F27343-6217-4E7A-B23C-0E4E6EAE9F55}" type="pres">
      <dgm:prSet presAssocID="{34990DB9-E461-4A70-A4C8-31617D0F0447}" presName="Name0" presStyleCnt="0">
        <dgm:presLayoutVars>
          <dgm:dir/>
          <dgm:animLvl val="lvl"/>
          <dgm:resizeHandles val="exact"/>
        </dgm:presLayoutVars>
      </dgm:prSet>
      <dgm:spPr/>
    </dgm:pt>
    <dgm:pt modelId="{8BA4D372-FF6A-47C2-A0EB-4E441EA8FF8A}" type="pres">
      <dgm:prSet presAssocID="{7947A80E-F13C-4D52-9FD7-7A502DF28489}" presName="Name8" presStyleCnt="0"/>
      <dgm:spPr/>
    </dgm:pt>
    <dgm:pt modelId="{BB2A4BD5-C555-489A-94D8-8A97B4C17EE7}" type="pres">
      <dgm:prSet presAssocID="{7947A80E-F13C-4D52-9FD7-7A502DF28489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BCA3F-73E6-4273-8748-AEEDE729EC4A}" type="pres">
      <dgm:prSet presAssocID="{7947A80E-F13C-4D52-9FD7-7A502DF2848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1FC49-E049-4C92-9192-524978B2BF4F}" type="pres">
      <dgm:prSet presAssocID="{306C5B32-0998-43AD-B1D0-C77E5530E95F}" presName="Name8" presStyleCnt="0"/>
      <dgm:spPr/>
    </dgm:pt>
    <dgm:pt modelId="{90C4D86D-7005-4BDF-B947-C0BBA7385C9C}" type="pres">
      <dgm:prSet presAssocID="{306C5B32-0998-43AD-B1D0-C77E5530E95F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5411C-10C0-47A1-94EA-B3AA11127856}" type="pres">
      <dgm:prSet presAssocID="{306C5B32-0998-43AD-B1D0-C77E5530E9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ACF33-DACB-4CEF-A6D6-C0D294046E2F}" type="pres">
      <dgm:prSet presAssocID="{FE8E1096-EC90-463F-892B-D388D7381B63}" presName="Name8" presStyleCnt="0"/>
      <dgm:spPr/>
    </dgm:pt>
    <dgm:pt modelId="{B86F34C3-6189-470B-B348-E78C4B8BA249}" type="pres">
      <dgm:prSet presAssocID="{FE8E1096-EC90-463F-892B-D388D7381B63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56BFF-9B2E-48E4-AE08-5C3B9D075918}" type="pres">
      <dgm:prSet presAssocID="{FE8E1096-EC90-463F-892B-D388D7381B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417A6-26DC-417D-BA70-BE4F81A1170D}" type="pres">
      <dgm:prSet presAssocID="{BD62127D-BE2A-4922-B752-148C35487111}" presName="Name8" presStyleCnt="0"/>
      <dgm:spPr/>
    </dgm:pt>
    <dgm:pt modelId="{2680A4E5-ACEA-455F-92E0-F87D926899B0}" type="pres">
      <dgm:prSet presAssocID="{BD62127D-BE2A-4922-B752-148C35487111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B20BB-6721-4F83-BAA6-95FCB5057EA1}" type="pres">
      <dgm:prSet presAssocID="{BD62127D-BE2A-4922-B752-148C3548711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B0816B-DEB6-4025-B9E6-A381A2D9806B}" type="presOf" srcId="{FE8E1096-EC90-463F-892B-D388D7381B63}" destId="{4E856BFF-9B2E-48E4-AE08-5C3B9D075918}" srcOrd="1" destOrd="0" presId="urn:microsoft.com/office/officeart/2005/8/layout/pyramid1"/>
    <dgm:cxn modelId="{37FC5A31-BC7A-4D32-9588-8D73F6632043}" type="presOf" srcId="{34990DB9-E461-4A70-A4C8-31617D0F0447}" destId="{48F27343-6217-4E7A-B23C-0E4E6EAE9F55}" srcOrd="0" destOrd="0" presId="urn:microsoft.com/office/officeart/2005/8/layout/pyramid1"/>
    <dgm:cxn modelId="{1FF7BFA6-9ECA-4B13-8DE9-1AE932C891AA}" srcId="{34990DB9-E461-4A70-A4C8-31617D0F0447}" destId="{FE8E1096-EC90-463F-892B-D388D7381B63}" srcOrd="2" destOrd="0" parTransId="{89F1706F-5D70-4151-8CB9-B45354F09B1E}" sibTransId="{77E23254-303B-4B9C-8E8E-8A8BF516B86A}"/>
    <dgm:cxn modelId="{22192E92-D691-430F-B1A6-97507A5AFA16}" type="presOf" srcId="{306C5B32-0998-43AD-B1D0-C77E5530E95F}" destId="{B7E5411C-10C0-47A1-94EA-B3AA11127856}" srcOrd="1" destOrd="0" presId="urn:microsoft.com/office/officeart/2005/8/layout/pyramid1"/>
    <dgm:cxn modelId="{D00C1AB4-1044-4415-96B9-691DAC0AF541}" type="presOf" srcId="{7947A80E-F13C-4D52-9FD7-7A502DF28489}" destId="{BB2A4BD5-C555-489A-94D8-8A97B4C17EE7}" srcOrd="0" destOrd="0" presId="urn:microsoft.com/office/officeart/2005/8/layout/pyramid1"/>
    <dgm:cxn modelId="{79AF8B89-E477-47FF-8CE4-1B30B7452221}" srcId="{34990DB9-E461-4A70-A4C8-31617D0F0447}" destId="{BD62127D-BE2A-4922-B752-148C35487111}" srcOrd="3" destOrd="0" parTransId="{799CADD0-F23E-41ED-8ADC-6F8D17B8C215}" sibTransId="{FEE0B5E8-8C8A-4A13-A649-1AFF1E66847D}"/>
    <dgm:cxn modelId="{0D6CCB0E-8831-43CB-97B9-A48E4F1B48EF}" srcId="{34990DB9-E461-4A70-A4C8-31617D0F0447}" destId="{7947A80E-F13C-4D52-9FD7-7A502DF28489}" srcOrd="0" destOrd="0" parTransId="{795D4E26-8C18-45FA-8AC9-413295819AC0}" sibTransId="{33A00F29-19D4-43E1-B458-B97BC1C6087F}"/>
    <dgm:cxn modelId="{7B7CC17A-FC9E-4B52-ADC8-9943608716A5}" srcId="{34990DB9-E461-4A70-A4C8-31617D0F0447}" destId="{306C5B32-0998-43AD-B1D0-C77E5530E95F}" srcOrd="1" destOrd="0" parTransId="{4CF8E596-B740-457A-8A2A-4663863E67EE}" sibTransId="{09DBF3A2-4C62-49BC-AB44-85BFC85115A7}"/>
    <dgm:cxn modelId="{0587D92C-FC48-437F-AA3E-82AC4706E690}" type="presOf" srcId="{FE8E1096-EC90-463F-892B-D388D7381B63}" destId="{B86F34C3-6189-470B-B348-E78C4B8BA249}" srcOrd="0" destOrd="0" presId="urn:microsoft.com/office/officeart/2005/8/layout/pyramid1"/>
    <dgm:cxn modelId="{1BF18515-3157-4FDC-A58D-3A5C7A28D396}" type="presOf" srcId="{306C5B32-0998-43AD-B1D0-C77E5530E95F}" destId="{90C4D86D-7005-4BDF-B947-C0BBA7385C9C}" srcOrd="0" destOrd="0" presId="urn:microsoft.com/office/officeart/2005/8/layout/pyramid1"/>
    <dgm:cxn modelId="{459D718E-0801-4950-A34F-F5F0A11C241D}" type="presOf" srcId="{BD62127D-BE2A-4922-B752-148C35487111}" destId="{38FB20BB-6721-4F83-BAA6-95FCB5057EA1}" srcOrd="1" destOrd="0" presId="urn:microsoft.com/office/officeart/2005/8/layout/pyramid1"/>
    <dgm:cxn modelId="{AE373B24-2CBE-4319-8263-D7A9B5B0CE83}" type="presOf" srcId="{7947A80E-F13C-4D52-9FD7-7A502DF28489}" destId="{C0FBCA3F-73E6-4273-8748-AEEDE729EC4A}" srcOrd="1" destOrd="0" presId="urn:microsoft.com/office/officeart/2005/8/layout/pyramid1"/>
    <dgm:cxn modelId="{2AB9B6FF-A001-4FC7-B31D-CC9E667DF818}" type="presOf" srcId="{BD62127D-BE2A-4922-B752-148C35487111}" destId="{2680A4E5-ACEA-455F-92E0-F87D926899B0}" srcOrd="0" destOrd="0" presId="urn:microsoft.com/office/officeart/2005/8/layout/pyramid1"/>
    <dgm:cxn modelId="{31936314-0C8F-4AEC-B738-EEA7A02E208D}" type="presParOf" srcId="{48F27343-6217-4E7A-B23C-0E4E6EAE9F55}" destId="{8BA4D372-FF6A-47C2-A0EB-4E441EA8FF8A}" srcOrd="0" destOrd="0" presId="urn:microsoft.com/office/officeart/2005/8/layout/pyramid1"/>
    <dgm:cxn modelId="{F15016E4-F6AC-4CB9-BE23-1C7F7B8D99ED}" type="presParOf" srcId="{8BA4D372-FF6A-47C2-A0EB-4E441EA8FF8A}" destId="{BB2A4BD5-C555-489A-94D8-8A97B4C17EE7}" srcOrd="0" destOrd="0" presId="urn:microsoft.com/office/officeart/2005/8/layout/pyramid1"/>
    <dgm:cxn modelId="{F409BA86-6FE3-455D-8E1B-CC227233FFA6}" type="presParOf" srcId="{8BA4D372-FF6A-47C2-A0EB-4E441EA8FF8A}" destId="{C0FBCA3F-73E6-4273-8748-AEEDE729EC4A}" srcOrd="1" destOrd="0" presId="urn:microsoft.com/office/officeart/2005/8/layout/pyramid1"/>
    <dgm:cxn modelId="{C6250A64-500C-4D74-B5AF-C47485AD18ED}" type="presParOf" srcId="{48F27343-6217-4E7A-B23C-0E4E6EAE9F55}" destId="{9701FC49-E049-4C92-9192-524978B2BF4F}" srcOrd="1" destOrd="0" presId="urn:microsoft.com/office/officeart/2005/8/layout/pyramid1"/>
    <dgm:cxn modelId="{87CFB10F-A1E1-4FF1-815E-0206E312C982}" type="presParOf" srcId="{9701FC49-E049-4C92-9192-524978B2BF4F}" destId="{90C4D86D-7005-4BDF-B947-C0BBA7385C9C}" srcOrd="0" destOrd="0" presId="urn:microsoft.com/office/officeart/2005/8/layout/pyramid1"/>
    <dgm:cxn modelId="{F2B8B303-16AC-4DB8-A3A8-8F30D521A7B6}" type="presParOf" srcId="{9701FC49-E049-4C92-9192-524978B2BF4F}" destId="{B7E5411C-10C0-47A1-94EA-B3AA11127856}" srcOrd="1" destOrd="0" presId="urn:microsoft.com/office/officeart/2005/8/layout/pyramid1"/>
    <dgm:cxn modelId="{44BDAC3F-AFEB-4F48-8ED7-5AD2CCE44397}" type="presParOf" srcId="{48F27343-6217-4E7A-B23C-0E4E6EAE9F55}" destId="{87FACF33-DACB-4CEF-A6D6-C0D294046E2F}" srcOrd="2" destOrd="0" presId="urn:microsoft.com/office/officeart/2005/8/layout/pyramid1"/>
    <dgm:cxn modelId="{9771C353-649D-48AB-B4CE-483138900702}" type="presParOf" srcId="{87FACF33-DACB-4CEF-A6D6-C0D294046E2F}" destId="{B86F34C3-6189-470B-B348-E78C4B8BA249}" srcOrd="0" destOrd="0" presId="urn:microsoft.com/office/officeart/2005/8/layout/pyramid1"/>
    <dgm:cxn modelId="{B8C8B957-2053-405E-B03B-AD2930E9DD09}" type="presParOf" srcId="{87FACF33-DACB-4CEF-A6D6-C0D294046E2F}" destId="{4E856BFF-9B2E-48E4-AE08-5C3B9D075918}" srcOrd="1" destOrd="0" presId="urn:microsoft.com/office/officeart/2005/8/layout/pyramid1"/>
    <dgm:cxn modelId="{DD8291F8-85BE-40EB-AF2D-B2BD5F308FB2}" type="presParOf" srcId="{48F27343-6217-4E7A-B23C-0E4E6EAE9F55}" destId="{387417A6-26DC-417D-BA70-BE4F81A1170D}" srcOrd="3" destOrd="0" presId="urn:microsoft.com/office/officeart/2005/8/layout/pyramid1"/>
    <dgm:cxn modelId="{9E451015-0268-4B63-8FD1-4125A70D0EE1}" type="presParOf" srcId="{387417A6-26DC-417D-BA70-BE4F81A1170D}" destId="{2680A4E5-ACEA-455F-92E0-F87D926899B0}" srcOrd="0" destOrd="0" presId="urn:microsoft.com/office/officeart/2005/8/layout/pyramid1"/>
    <dgm:cxn modelId="{5BDB3E6E-F3BD-4551-AEF3-86740AA6F606}" type="presParOf" srcId="{387417A6-26DC-417D-BA70-BE4F81A1170D}" destId="{38FB20BB-6721-4F83-BAA6-95FCB5057EA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812106-6104-4BA0-A656-4303B62110FE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735A1A6C-406F-4900-B3D6-6FF8ADEE012F}">
      <dgm:prSet phldrT="[Текст]"/>
      <dgm:spPr/>
      <dgm:t>
        <a:bodyPr/>
        <a:lstStyle/>
        <a:p>
          <a:r>
            <a:rPr lang="uk-UA" dirty="0" smtClean="0"/>
            <a:t>На збільшення годин на вивчення окремих предметів інваріантного складника</a:t>
          </a:r>
          <a:endParaRPr lang="ru-RU" dirty="0"/>
        </a:p>
      </dgm:t>
    </dgm:pt>
    <dgm:pt modelId="{F91AC952-1B68-424E-B2B4-E35CB9D62F1C}" type="parTrans" cxnId="{33F499DA-DC38-4AE6-8B80-4E3EDB309C40}">
      <dgm:prSet/>
      <dgm:spPr/>
    </dgm:pt>
    <dgm:pt modelId="{F8EB3F4B-97D8-44FC-AD90-0791FFBBA633}" type="sibTrans" cxnId="{33F499DA-DC38-4AE6-8B80-4E3EDB309C40}">
      <dgm:prSet/>
      <dgm:spPr/>
    </dgm:pt>
    <dgm:pt modelId="{6D477E51-EDD6-45E6-B758-F296540E1369}">
      <dgm:prSet phldrT="[Текст]"/>
      <dgm:spPr/>
      <dgm:t>
        <a:bodyPr/>
        <a:lstStyle/>
        <a:p>
          <a:r>
            <a:rPr lang="uk-UA" dirty="0" smtClean="0"/>
            <a:t>Упровадження курсів за вибором</a:t>
          </a:r>
          <a:endParaRPr lang="ru-RU" dirty="0"/>
        </a:p>
      </dgm:t>
    </dgm:pt>
    <dgm:pt modelId="{C153820E-498E-4D77-A3B8-2D26ED13BA4D}" type="parTrans" cxnId="{F584046F-3BA6-4D8E-9671-0DA1B6C9B032}">
      <dgm:prSet/>
      <dgm:spPr/>
    </dgm:pt>
    <dgm:pt modelId="{C6E5248A-4987-45BF-96F7-BD91455888F8}" type="sibTrans" cxnId="{F584046F-3BA6-4D8E-9671-0DA1B6C9B032}">
      <dgm:prSet/>
      <dgm:spPr/>
    </dgm:pt>
    <dgm:pt modelId="{D59548A3-C677-42A6-AB5A-88A373AD0EBD}">
      <dgm:prSet phldrT="[Текст]"/>
      <dgm:spPr/>
      <dgm:t>
        <a:bodyPr/>
        <a:lstStyle/>
        <a:p>
          <a:r>
            <a:rPr lang="uk-UA" dirty="0" smtClean="0"/>
            <a:t>Проведення індивідуальних консультацій та групових занять</a:t>
          </a:r>
          <a:endParaRPr lang="ru-RU" dirty="0"/>
        </a:p>
      </dgm:t>
    </dgm:pt>
    <dgm:pt modelId="{6D2B38A8-7E22-4EDB-B212-60BBF8F66D0F}" type="parTrans" cxnId="{ACC2AEF2-AE2B-4CD7-8F81-4BBC9518721A}">
      <dgm:prSet/>
      <dgm:spPr/>
    </dgm:pt>
    <dgm:pt modelId="{6EF8A92A-CE7F-4E24-8D16-25D5A7C978F1}" type="sibTrans" cxnId="{ACC2AEF2-AE2B-4CD7-8F81-4BBC9518721A}">
      <dgm:prSet/>
      <dgm:spPr/>
    </dgm:pt>
    <dgm:pt modelId="{4259E4FD-5BD1-449A-8016-D0D8EEE4BDFF}" type="pres">
      <dgm:prSet presAssocID="{F7812106-6104-4BA0-A656-4303B62110FE}" presName="compositeShape" presStyleCnt="0">
        <dgm:presLayoutVars>
          <dgm:dir/>
          <dgm:resizeHandles/>
        </dgm:presLayoutVars>
      </dgm:prSet>
      <dgm:spPr/>
    </dgm:pt>
    <dgm:pt modelId="{3D028619-D2E5-4D74-833E-165889D3B577}" type="pres">
      <dgm:prSet presAssocID="{F7812106-6104-4BA0-A656-4303B62110FE}" presName="pyramid" presStyleLbl="node1" presStyleIdx="0" presStyleCnt="1"/>
      <dgm:spPr/>
    </dgm:pt>
    <dgm:pt modelId="{AFC304C5-C6FD-4745-B405-5506FEF019A4}" type="pres">
      <dgm:prSet presAssocID="{F7812106-6104-4BA0-A656-4303B62110FE}" presName="theList" presStyleCnt="0"/>
      <dgm:spPr/>
    </dgm:pt>
    <dgm:pt modelId="{BC690A79-1471-4621-91E2-81861476AB7A}" type="pres">
      <dgm:prSet presAssocID="{735A1A6C-406F-4900-B3D6-6FF8ADEE012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415FA-1778-45DD-952E-2C660E8A8416}" type="pres">
      <dgm:prSet presAssocID="{735A1A6C-406F-4900-B3D6-6FF8ADEE012F}" presName="aSpace" presStyleCnt="0"/>
      <dgm:spPr/>
    </dgm:pt>
    <dgm:pt modelId="{7E86A1AC-042F-4DBE-96E8-8A1AF53468CB}" type="pres">
      <dgm:prSet presAssocID="{6D477E51-EDD6-45E6-B758-F296540E136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F6EDE-9B90-4BCA-855C-685F6DD5DCB8}" type="pres">
      <dgm:prSet presAssocID="{6D477E51-EDD6-45E6-B758-F296540E1369}" presName="aSpace" presStyleCnt="0"/>
      <dgm:spPr/>
    </dgm:pt>
    <dgm:pt modelId="{41782A09-CF76-4E87-A202-53E24DC628DE}" type="pres">
      <dgm:prSet presAssocID="{D59548A3-C677-42A6-AB5A-88A373AD0EB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E7E65-7463-491E-A4EE-EA8DF5FE8515}" type="pres">
      <dgm:prSet presAssocID="{D59548A3-C677-42A6-AB5A-88A373AD0EBD}" presName="aSpace" presStyleCnt="0"/>
      <dgm:spPr/>
    </dgm:pt>
  </dgm:ptLst>
  <dgm:cxnLst>
    <dgm:cxn modelId="{517A99D7-B528-4420-B7E0-5251D75EA69A}" type="presOf" srcId="{D59548A3-C677-42A6-AB5A-88A373AD0EBD}" destId="{41782A09-CF76-4E87-A202-53E24DC628DE}" srcOrd="0" destOrd="0" presId="urn:microsoft.com/office/officeart/2005/8/layout/pyramid2"/>
    <dgm:cxn modelId="{ACC2AEF2-AE2B-4CD7-8F81-4BBC9518721A}" srcId="{F7812106-6104-4BA0-A656-4303B62110FE}" destId="{D59548A3-C677-42A6-AB5A-88A373AD0EBD}" srcOrd="2" destOrd="0" parTransId="{6D2B38A8-7E22-4EDB-B212-60BBF8F66D0F}" sibTransId="{6EF8A92A-CE7F-4E24-8D16-25D5A7C978F1}"/>
    <dgm:cxn modelId="{5902E679-C043-459D-B835-72C9B8A234F5}" type="presOf" srcId="{735A1A6C-406F-4900-B3D6-6FF8ADEE012F}" destId="{BC690A79-1471-4621-91E2-81861476AB7A}" srcOrd="0" destOrd="0" presId="urn:microsoft.com/office/officeart/2005/8/layout/pyramid2"/>
    <dgm:cxn modelId="{33F499DA-DC38-4AE6-8B80-4E3EDB309C40}" srcId="{F7812106-6104-4BA0-A656-4303B62110FE}" destId="{735A1A6C-406F-4900-B3D6-6FF8ADEE012F}" srcOrd="0" destOrd="0" parTransId="{F91AC952-1B68-424E-B2B4-E35CB9D62F1C}" sibTransId="{F8EB3F4B-97D8-44FC-AD90-0791FFBBA633}"/>
    <dgm:cxn modelId="{03DDA85E-E03B-4606-82DC-E0B1196B7ADD}" type="presOf" srcId="{F7812106-6104-4BA0-A656-4303B62110FE}" destId="{4259E4FD-5BD1-449A-8016-D0D8EEE4BDFF}" srcOrd="0" destOrd="0" presId="urn:microsoft.com/office/officeart/2005/8/layout/pyramid2"/>
    <dgm:cxn modelId="{F584046F-3BA6-4D8E-9671-0DA1B6C9B032}" srcId="{F7812106-6104-4BA0-A656-4303B62110FE}" destId="{6D477E51-EDD6-45E6-B758-F296540E1369}" srcOrd="1" destOrd="0" parTransId="{C153820E-498E-4D77-A3B8-2D26ED13BA4D}" sibTransId="{C6E5248A-4987-45BF-96F7-BD91455888F8}"/>
    <dgm:cxn modelId="{1CCAC133-6BAF-496D-A409-49DCFAAD1C3A}" type="presOf" srcId="{6D477E51-EDD6-45E6-B758-F296540E1369}" destId="{7E86A1AC-042F-4DBE-96E8-8A1AF53468CB}" srcOrd="0" destOrd="0" presId="urn:microsoft.com/office/officeart/2005/8/layout/pyramid2"/>
    <dgm:cxn modelId="{1E3D2393-93CF-4B71-889B-377D78A64938}" type="presParOf" srcId="{4259E4FD-5BD1-449A-8016-D0D8EEE4BDFF}" destId="{3D028619-D2E5-4D74-833E-165889D3B577}" srcOrd="0" destOrd="0" presId="urn:microsoft.com/office/officeart/2005/8/layout/pyramid2"/>
    <dgm:cxn modelId="{33B596AC-9366-4E31-AA32-C7A51C08528E}" type="presParOf" srcId="{4259E4FD-5BD1-449A-8016-D0D8EEE4BDFF}" destId="{AFC304C5-C6FD-4745-B405-5506FEF019A4}" srcOrd="1" destOrd="0" presId="urn:microsoft.com/office/officeart/2005/8/layout/pyramid2"/>
    <dgm:cxn modelId="{52B6EBE4-63DF-4010-A947-42FC2538F2F4}" type="presParOf" srcId="{AFC304C5-C6FD-4745-B405-5506FEF019A4}" destId="{BC690A79-1471-4621-91E2-81861476AB7A}" srcOrd="0" destOrd="0" presId="urn:microsoft.com/office/officeart/2005/8/layout/pyramid2"/>
    <dgm:cxn modelId="{F71BFEE2-4B44-4DE2-9C2F-606512E90640}" type="presParOf" srcId="{AFC304C5-C6FD-4745-B405-5506FEF019A4}" destId="{520415FA-1778-45DD-952E-2C660E8A8416}" srcOrd="1" destOrd="0" presId="urn:microsoft.com/office/officeart/2005/8/layout/pyramid2"/>
    <dgm:cxn modelId="{AF294ED3-2A22-4D4F-90AE-C41D04455E53}" type="presParOf" srcId="{AFC304C5-C6FD-4745-B405-5506FEF019A4}" destId="{7E86A1AC-042F-4DBE-96E8-8A1AF53468CB}" srcOrd="2" destOrd="0" presId="urn:microsoft.com/office/officeart/2005/8/layout/pyramid2"/>
    <dgm:cxn modelId="{0B6A292B-761D-4CCB-B8AE-147A68AB4E34}" type="presParOf" srcId="{AFC304C5-C6FD-4745-B405-5506FEF019A4}" destId="{AD0F6EDE-9B90-4BCA-855C-685F6DD5DCB8}" srcOrd="3" destOrd="0" presId="urn:microsoft.com/office/officeart/2005/8/layout/pyramid2"/>
    <dgm:cxn modelId="{B5C7AE02-C20E-4C79-B1B2-5E26F07C03A7}" type="presParOf" srcId="{AFC304C5-C6FD-4745-B405-5506FEF019A4}" destId="{41782A09-CF76-4E87-A202-53E24DC628DE}" srcOrd="4" destOrd="0" presId="urn:microsoft.com/office/officeart/2005/8/layout/pyramid2"/>
    <dgm:cxn modelId="{49C77531-1168-43AC-886A-CE615DE66F58}" type="presParOf" srcId="{AFC304C5-C6FD-4745-B405-5506FEF019A4}" destId="{09FE7E65-7463-491E-A4EE-EA8DF5FE851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FE6DADD-2B36-4708-8035-3F0493F2804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B9AE6BA-9750-4125-A137-E7DEBEEE8BF9}">
      <dgm:prSet phldrT="[Текст]"/>
      <dgm:spPr/>
      <dgm:t>
        <a:bodyPr/>
        <a:lstStyle/>
        <a:p>
          <a:r>
            <a:rPr lang="uk-UA" dirty="0" smtClean="0"/>
            <a:t>Рівні сформованості вмінь, </a:t>
          </a:r>
          <a:endParaRPr lang="ru-RU" dirty="0"/>
        </a:p>
      </dgm:t>
    </dgm:pt>
    <dgm:pt modelId="{9A7F7601-DC5D-40B3-84FB-F2CF5ABD18D0}" type="parTrans" cxnId="{2447E491-64D6-4B0C-9E70-439DB4D52BBD}">
      <dgm:prSet/>
      <dgm:spPr/>
      <dgm:t>
        <a:bodyPr/>
        <a:lstStyle/>
        <a:p>
          <a:endParaRPr lang="ru-RU"/>
        </a:p>
      </dgm:t>
    </dgm:pt>
    <dgm:pt modelId="{CCCD8A47-2322-4A8B-A4C1-A06E17EDE719}" type="sibTrans" cxnId="{2447E491-64D6-4B0C-9E70-439DB4D52BBD}">
      <dgm:prSet/>
      <dgm:spPr/>
      <dgm:t>
        <a:bodyPr/>
        <a:lstStyle/>
        <a:p>
          <a:endParaRPr lang="ru-RU"/>
        </a:p>
      </dgm:t>
    </dgm:pt>
    <dgm:pt modelId="{D0DB267E-99B5-4A05-B5EB-3F419D7B6DD5}">
      <dgm:prSet phldrT="[Текст]"/>
      <dgm:spPr/>
      <dgm:t>
        <a:bodyPr/>
        <a:lstStyle/>
        <a:p>
          <a:r>
            <a:rPr lang="uk-UA" dirty="0" smtClean="0"/>
            <a:t>Визначеними за кожною освітньою галуззю</a:t>
          </a:r>
          <a:endParaRPr lang="ru-RU" dirty="0"/>
        </a:p>
      </dgm:t>
    </dgm:pt>
    <dgm:pt modelId="{722797CF-431D-489B-85A7-0E96D44B58C5}" type="parTrans" cxnId="{9D74C809-0A0F-4AAD-94C3-324E3B185C77}">
      <dgm:prSet/>
      <dgm:spPr/>
      <dgm:t>
        <a:bodyPr/>
        <a:lstStyle/>
        <a:p>
          <a:endParaRPr lang="ru-RU"/>
        </a:p>
      </dgm:t>
    </dgm:pt>
    <dgm:pt modelId="{7B125DBA-04A7-46DA-A09E-E7F070E9D20A}" type="sibTrans" cxnId="{9D74C809-0A0F-4AAD-94C3-324E3B185C77}">
      <dgm:prSet/>
      <dgm:spPr/>
      <dgm:t>
        <a:bodyPr/>
        <a:lstStyle/>
        <a:p>
          <a:endParaRPr lang="ru-RU"/>
        </a:p>
      </dgm:t>
    </dgm:pt>
    <dgm:pt modelId="{C3F0B959-02AC-4202-B6B8-1D379770EA75}">
      <dgm:prSet phldrT="[Текст]"/>
      <dgm:spPr/>
      <dgm:t>
        <a:bodyPr/>
        <a:lstStyle/>
        <a:p>
          <a:r>
            <a:rPr lang="uk-UA" dirty="0" smtClean="0"/>
            <a:t>Фіксуються в кінці навчального року</a:t>
          </a:r>
          <a:endParaRPr lang="ru-RU" dirty="0"/>
        </a:p>
      </dgm:t>
    </dgm:pt>
    <dgm:pt modelId="{B1E662E3-0C58-4C82-915D-E44136F5C1A9}" type="parTrans" cxnId="{D3BE7CD9-BC0D-48BD-9CE8-8C5BDE4B5454}">
      <dgm:prSet/>
      <dgm:spPr/>
      <dgm:t>
        <a:bodyPr/>
        <a:lstStyle/>
        <a:p>
          <a:endParaRPr lang="ru-RU"/>
        </a:p>
      </dgm:t>
    </dgm:pt>
    <dgm:pt modelId="{9552BC94-9840-4E98-848E-C08AD143A2FE}" type="sibTrans" cxnId="{D3BE7CD9-BC0D-48BD-9CE8-8C5BDE4B5454}">
      <dgm:prSet/>
      <dgm:spPr/>
      <dgm:t>
        <a:bodyPr/>
        <a:lstStyle/>
        <a:p>
          <a:endParaRPr lang="ru-RU"/>
        </a:p>
      </dgm:t>
    </dgm:pt>
    <dgm:pt modelId="{EB027638-3CCD-46E8-B22D-2C43F7E72FD3}">
      <dgm:prSet phldrT="[Текст]"/>
      <dgm:spPr/>
      <dgm:t>
        <a:bodyPr/>
        <a:lstStyle/>
        <a:p>
          <a:r>
            <a:rPr lang="uk-UA" dirty="0" smtClean="0"/>
            <a:t>Вкладається в особову справу учня</a:t>
          </a:r>
          <a:endParaRPr lang="ru-RU" dirty="0"/>
        </a:p>
      </dgm:t>
    </dgm:pt>
    <dgm:pt modelId="{71502E66-1E9C-486F-A353-E7170EBAA343}" type="parTrans" cxnId="{9225A9E7-1203-4309-9163-EED7140C038C}">
      <dgm:prSet/>
      <dgm:spPr/>
    </dgm:pt>
    <dgm:pt modelId="{1FE81513-FA78-42C3-8171-D6F7A5A62726}" type="sibTrans" cxnId="{9225A9E7-1203-4309-9163-EED7140C038C}">
      <dgm:prSet/>
      <dgm:spPr/>
    </dgm:pt>
    <dgm:pt modelId="{D3809C9C-6AE2-40EC-B585-AD4B7DE23DB4}">
      <dgm:prSet phldrT="[Текст]"/>
      <dgm:spPr/>
      <dgm:t>
        <a:bodyPr/>
        <a:lstStyle/>
        <a:p>
          <a:r>
            <a:rPr lang="uk-UA" smtClean="0"/>
            <a:t>які </a:t>
          </a:r>
          <a:r>
            <a:rPr lang="uk-UA" dirty="0" smtClean="0"/>
            <a:t>є обов’язковими результатами навчання</a:t>
          </a:r>
          <a:endParaRPr lang="ru-RU" dirty="0"/>
        </a:p>
      </dgm:t>
    </dgm:pt>
    <dgm:pt modelId="{D5D4A485-DCB0-418E-91E0-E904EA752372}" type="parTrans" cxnId="{70D3B4C4-F9DE-487D-9AFF-CF952112BF4F}">
      <dgm:prSet/>
      <dgm:spPr/>
    </dgm:pt>
    <dgm:pt modelId="{F89B1ABA-6113-43D4-B959-D24D2D680650}" type="sibTrans" cxnId="{70D3B4C4-F9DE-487D-9AFF-CF952112BF4F}">
      <dgm:prSet/>
      <dgm:spPr/>
    </dgm:pt>
    <dgm:pt modelId="{2A127D2F-12DC-4D72-8E97-466A9D7CC1D5}" type="pres">
      <dgm:prSet presAssocID="{6FE6DADD-2B36-4708-8035-3F0493F280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7177C8-BDD9-41B1-B774-C6CE447B044E}" type="pres">
      <dgm:prSet presAssocID="{3B9AE6BA-9750-4125-A137-E7DEBEEE8BF9}" presName="parentLin" presStyleCnt="0"/>
      <dgm:spPr/>
    </dgm:pt>
    <dgm:pt modelId="{F9F987C6-03F1-41DB-BA91-2EDB5A5C963C}" type="pres">
      <dgm:prSet presAssocID="{3B9AE6BA-9750-4125-A137-E7DEBEEE8BF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FB8DDFB-0198-4B2A-86ED-232593613DA9}" type="pres">
      <dgm:prSet presAssocID="{3B9AE6BA-9750-4125-A137-E7DEBEEE8BF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9C10B-7298-4953-863A-56C65F793744}" type="pres">
      <dgm:prSet presAssocID="{3B9AE6BA-9750-4125-A137-E7DEBEEE8BF9}" presName="negativeSpace" presStyleCnt="0"/>
      <dgm:spPr/>
    </dgm:pt>
    <dgm:pt modelId="{CA793310-CF83-46B7-8B34-D06F8F9670F1}" type="pres">
      <dgm:prSet presAssocID="{3B9AE6BA-9750-4125-A137-E7DEBEEE8BF9}" presName="childText" presStyleLbl="conFgAcc1" presStyleIdx="0" presStyleCnt="5">
        <dgm:presLayoutVars>
          <dgm:bulletEnabled val="1"/>
        </dgm:presLayoutVars>
      </dgm:prSet>
      <dgm:spPr/>
    </dgm:pt>
    <dgm:pt modelId="{ACC3E4FD-84D1-48EC-8FCD-225A99C613EB}" type="pres">
      <dgm:prSet presAssocID="{CCCD8A47-2322-4A8B-A4C1-A06E17EDE719}" presName="spaceBetweenRectangles" presStyleCnt="0"/>
      <dgm:spPr/>
    </dgm:pt>
    <dgm:pt modelId="{77CEF82B-09F2-478A-839B-F4B884F7D844}" type="pres">
      <dgm:prSet presAssocID="{D3809C9C-6AE2-40EC-B585-AD4B7DE23DB4}" presName="parentLin" presStyleCnt="0"/>
      <dgm:spPr/>
    </dgm:pt>
    <dgm:pt modelId="{B4966D14-0528-4698-8CC7-F315548198B8}" type="pres">
      <dgm:prSet presAssocID="{D3809C9C-6AE2-40EC-B585-AD4B7DE23DB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C1DA35A-1DCB-4F10-95BC-F721AE7E123D}" type="pres">
      <dgm:prSet presAssocID="{D3809C9C-6AE2-40EC-B585-AD4B7DE23DB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FC112-C63E-4CF8-980A-1EBA4998C3B7}" type="pres">
      <dgm:prSet presAssocID="{D3809C9C-6AE2-40EC-B585-AD4B7DE23DB4}" presName="negativeSpace" presStyleCnt="0"/>
      <dgm:spPr/>
    </dgm:pt>
    <dgm:pt modelId="{BAC46959-51FD-4119-84BE-83FE8F472168}" type="pres">
      <dgm:prSet presAssocID="{D3809C9C-6AE2-40EC-B585-AD4B7DE23DB4}" presName="childText" presStyleLbl="conFgAcc1" presStyleIdx="1" presStyleCnt="5">
        <dgm:presLayoutVars>
          <dgm:bulletEnabled val="1"/>
        </dgm:presLayoutVars>
      </dgm:prSet>
      <dgm:spPr/>
    </dgm:pt>
    <dgm:pt modelId="{7B8EA76F-8633-47A8-A92D-E9CC30233AF7}" type="pres">
      <dgm:prSet presAssocID="{F89B1ABA-6113-43D4-B959-D24D2D680650}" presName="spaceBetweenRectangles" presStyleCnt="0"/>
      <dgm:spPr/>
    </dgm:pt>
    <dgm:pt modelId="{559456B6-0CF6-42B9-AB35-5E204397115C}" type="pres">
      <dgm:prSet presAssocID="{D0DB267E-99B5-4A05-B5EB-3F419D7B6DD5}" presName="parentLin" presStyleCnt="0"/>
      <dgm:spPr/>
    </dgm:pt>
    <dgm:pt modelId="{47487D5A-3ECA-42BE-A5AE-607974851D83}" type="pres">
      <dgm:prSet presAssocID="{D0DB267E-99B5-4A05-B5EB-3F419D7B6DD5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A1A35A4-0BB8-485C-AAD9-D7152DEA6C5F}" type="pres">
      <dgm:prSet presAssocID="{D0DB267E-99B5-4A05-B5EB-3F419D7B6DD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3610D-9C9B-478D-95C2-6264F7D0CE58}" type="pres">
      <dgm:prSet presAssocID="{D0DB267E-99B5-4A05-B5EB-3F419D7B6DD5}" presName="negativeSpace" presStyleCnt="0"/>
      <dgm:spPr/>
    </dgm:pt>
    <dgm:pt modelId="{42F2763B-51B5-417B-BCBE-0DC2E156D60F}" type="pres">
      <dgm:prSet presAssocID="{D0DB267E-99B5-4A05-B5EB-3F419D7B6DD5}" presName="childText" presStyleLbl="conFgAcc1" presStyleIdx="2" presStyleCnt="5">
        <dgm:presLayoutVars>
          <dgm:bulletEnabled val="1"/>
        </dgm:presLayoutVars>
      </dgm:prSet>
      <dgm:spPr/>
    </dgm:pt>
    <dgm:pt modelId="{5EF74361-63D2-4B63-910E-421951397DD8}" type="pres">
      <dgm:prSet presAssocID="{7B125DBA-04A7-46DA-A09E-E7F070E9D20A}" presName="spaceBetweenRectangles" presStyleCnt="0"/>
      <dgm:spPr/>
    </dgm:pt>
    <dgm:pt modelId="{04F1AD0C-FC4C-4184-8114-9D82070017B4}" type="pres">
      <dgm:prSet presAssocID="{C3F0B959-02AC-4202-B6B8-1D379770EA75}" presName="parentLin" presStyleCnt="0"/>
      <dgm:spPr/>
    </dgm:pt>
    <dgm:pt modelId="{AAEB124A-48D1-4B63-B9AC-2FF213354089}" type="pres">
      <dgm:prSet presAssocID="{C3F0B959-02AC-4202-B6B8-1D379770EA7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56F3D65-CECD-4CE1-A96F-6C66118BF21C}" type="pres">
      <dgm:prSet presAssocID="{C3F0B959-02AC-4202-B6B8-1D379770EA7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87460-48B7-4AD4-9518-50CE4B01E236}" type="pres">
      <dgm:prSet presAssocID="{C3F0B959-02AC-4202-B6B8-1D379770EA75}" presName="negativeSpace" presStyleCnt="0"/>
      <dgm:spPr/>
    </dgm:pt>
    <dgm:pt modelId="{A7457766-68BB-427A-86A1-F5783B2293B9}" type="pres">
      <dgm:prSet presAssocID="{C3F0B959-02AC-4202-B6B8-1D379770EA75}" presName="childText" presStyleLbl="conFgAcc1" presStyleIdx="3" presStyleCnt="5">
        <dgm:presLayoutVars>
          <dgm:bulletEnabled val="1"/>
        </dgm:presLayoutVars>
      </dgm:prSet>
      <dgm:spPr/>
    </dgm:pt>
    <dgm:pt modelId="{4AB0A1D4-5459-4C65-9536-E48D69F276ED}" type="pres">
      <dgm:prSet presAssocID="{9552BC94-9840-4E98-848E-C08AD143A2FE}" presName="spaceBetweenRectangles" presStyleCnt="0"/>
      <dgm:spPr/>
    </dgm:pt>
    <dgm:pt modelId="{A2B75E6F-DEB0-4F80-8473-7B20437B0175}" type="pres">
      <dgm:prSet presAssocID="{EB027638-3CCD-46E8-B22D-2C43F7E72FD3}" presName="parentLin" presStyleCnt="0"/>
      <dgm:spPr/>
    </dgm:pt>
    <dgm:pt modelId="{64B6ACA9-8BF7-4BDA-8059-2FDD0E238B4D}" type="pres">
      <dgm:prSet presAssocID="{EB027638-3CCD-46E8-B22D-2C43F7E72FD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3170B16-9D45-42BB-AC12-37C78F4A6162}" type="pres">
      <dgm:prSet presAssocID="{EB027638-3CCD-46E8-B22D-2C43F7E72FD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71246-A918-43C8-B4FD-D2309825A257}" type="pres">
      <dgm:prSet presAssocID="{EB027638-3CCD-46E8-B22D-2C43F7E72FD3}" presName="negativeSpace" presStyleCnt="0"/>
      <dgm:spPr/>
    </dgm:pt>
    <dgm:pt modelId="{D4502B44-3306-46FD-A60A-4F4E13143518}" type="pres">
      <dgm:prSet presAssocID="{EB027638-3CCD-46E8-B22D-2C43F7E72FD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CAB7A67-C2BE-4364-96AB-E468DEF7A882}" type="presOf" srcId="{EB027638-3CCD-46E8-B22D-2C43F7E72FD3}" destId="{64B6ACA9-8BF7-4BDA-8059-2FDD0E238B4D}" srcOrd="0" destOrd="0" presId="urn:microsoft.com/office/officeart/2005/8/layout/list1"/>
    <dgm:cxn modelId="{CAC2EF9D-CD2F-42A4-88D0-9D7D294DA0FE}" type="presOf" srcId="{3B9AE6BA-9750-4125-A137-E7DEBEEE8BF9}" destId="{F9F987C6-03F1-41DB-BA91-2EDB5A5C963C}" srcOrd="0" destOrd="0" presId="urn:microsoft.com/office/officeart/2005/8/layout/list1"/>
    <dgm:cxn modelId="{70D3B4C4-F9DE-487D-9AFF-CF952112BF4F}" srcId="{6FE6DADD-2B36-4708-8035-3F0493F28049}" destId="{D3809C9C-6AE2-40EC-B585-AD4B7DE23DB4}" srcOrd="1" destOrd="0" parTransId="{D5D4A485-DCB0-418E-91E0-E904EA752372}" sibTransId="{F89B1ABA-6113-43D4-B959-D24D2D680650}"/>
    <dgm:cxn modelId="{E5A2ECEE-34CD-48BB-A878-1717A520E5E5}" type="presOf" srcId="{D3809C9C-6AE2-40EC-B585-AD4B7DE23DB4}" destId="{B4966D14-0528-4698-8CC7-F315548198B8}" srcOrd="0" destOrd="0" presId="urn:microsoft.com/office/officeart/2005/8/layout/list1"/>
    <dgm:cxn modelId="{75020D7D-E7B4-4F3C-B049-E0D0E5B7F38E}" type="presOf" srcId="{3B9AE6BA-9750-4125-A137-E7DEBEEE8BF9}" destId="{9FB8DDFB-0198-4B2A-86ED-232593613DA9}" srcOrd="1" destOrd="0" presId="urn:microsoft.com/office/officeart/2005/8/layout/list1"/>
    <dgm:cxn modelId="{9D74C809-0A0F-4AAD-94C3-324E3B185C77}" srcId="{6FE6DADD-2B36-4708-8035-3F0493F28049}" destId="{D0DB267E-99B5-4A05-B5EB-3F419D7B6DD5}" srcOrd="2" destOrd="0" parTransId="{722797CF-431D-489B-85A7-0E96D44B58C5}" sibTransId="{7B125DBA-04A7-46DA-A09E-E7F070E9D20A}"/>
    <dgm:cxn modelId="{9225A9E7-1203-4309-9163-EED7140C038C}" srcId="{6FE6DADD-2B36-4708-8035-3F0493F28049}" destId="{EB027638-3CCD-46E8-B22D-2C43F7E72FD3}" srcOrd="4" destOrd="0" parTransId="{71502E66-1E9C-486F-A353-E7170EBAA343}" sibTransId="{1FE81513-FA78-42C3-8171-D6F7A5A62726}"/>
    <dgm:cxn modelId="{2447E491-64D6-4B0C-9E70-439DB4D52BBD}" srcId="{6FE6DADD-2B36-4708-8035-3F0493F28049}" destId="{3B9AE6BA-9750-4125-A137-E7DEBEEE8BF9}" srcOrd="0" destOrd="0" parTransId="{9A7F7601-DC5D-40B3-84FB-F2CF5ABD18D0}" sibTransId="{CCCD8A47-2322-4A8B-A4C1-A06E17EDE719}"/>
    <dgm:cxn modelId="{10FE878D-BF26-4CB3-B732-12B335FD1C04}" type="presOf" srcId="{D3809C9C-6AE2-40EC-B585-AD4B7DE23DB4}" destId="{DC1DA35A-1DCB-4F10-95BC-F721AE7E123D}" srcOrd="1" destOrd="0" presId="urn:microsoft.com/office/officeart/2005/8/layout/list1"/>
    <dgm:cxn modelId="{D3BE7CD9-BC0D-48BD-9CE8-8C5BDE4B5454}" srcId="{6FE6DADD-2B36-4708-8035-3F0493F28049}" destId="{C3F0B959-02AC-4202-B6B8-1D379770EA75}" srcOrd="3" destOrd="0" parTransId="{B1E662E3-0C58-4C82-915D-E44136F5C1A9}" sibTransId="{9552BC94-9840-4E98-848E-C08AD143A2FE}"/>
    <dgm:cxn modelId="{FAE87EE6-44A9-4AA4-909F-0334B7E59AC7}" type="presOf" srcId="{D0DB267E-99B5-4A05-B5EB-3F419D7B6DD5}" destId="{DA1A35A4-0BB8-485C-AAD9-D7152DEA6C5F}" srcOrd="1" destOrd="0" presId="urn:microsoft.com/office/officeart/2005/8/layout/list1"/>
    <dgm:cxn modelId="{3FCE09D4-259C-4AAF-9181-0586F7F9BBF0}" type="presOf" srcId="{C3F0B959-02AC-4202-B6B8-1D379770EA75}" destId="{AAEB124A-48D1-4B63-B9AC-2FF213354089}" srcOrd="0" destOrd="0" presId="urn:microsoft.com/office/officeart/2005/8/layout/list1"/>
    <dgm:cxn modelId="{11E63359-373A-4402-908C-5E09DDF39B49}" type="presOf" srcId="{D0DB267E-99B5-4A05-B5EB-3F419D7B6DD5}" destId="{47487D5A-3ECA-42BE-A5AE-607974851D83}" srcOrd="0" destOrd="0" presId="urn:microsoft.com/office/officeart/2005/8/layout/list1"/>
    <dgm:cxn modelId="{D0C1968B-27E6-42E6-87B9-039E7D0B53F4}" type="presOf" srcId="{EB027638-3CCD-46E8-B22D-2C43F7E72FD3}" destId="{C3170B16-9D45-42BB-AC12-37C78F4A6162}" srcOrd="1" destOrd="0" presId="urn:microsoft.com/office/officeart/2005/8/layout/list1"/>
    <dgm:cxn modelId="{8D722B3B-3CE6-406E-9C91-DB2CEC120EF9}" type="presOf" srcId="{C3F0B959-02AC-4202-B6B8-1D379770EA75}" destId="{656F3D65-CECD-4CE1-A96F-6C66118BF21C}" srcOrd="1" destOrd="0" presId="urn:microsoft.com/office/officeart/2005/8/layout/list1"/>
    <dgm:cxn modelId="{858C051B-7411-4293-91B2-9524CA1B1EFB}" type="presOf" srcId="{6FE6DADD-2B36-4708-8035-3F0493F28049}" destId="{2A127D2F-12DC-4D72-8E97-466A9D7CC1D5}" srcOrd="0" destOrd="0" presId="urn:microsoft.com/office/officeart/2005/8/layout/list1"/>
    <dgm:cxn modelId="{5BADF729-F1C8-46C0-B8EA-77957B08BF34}" type="presParOf" srcId="{2A127D2F-12DC-4D72-8E97-466A9D7CC1D5}" destId="{047177C8-BDD9-41B1-B774-C6CE447B044E}" srcOrd="0" destOrd="0" presId="urn:microsoft.com/office/officeart/2005/8/layout/list1"/>
    <dgm:cxn modelId="{B9F6F88B-98C9-425B-80F5-352FE7F8D8F4}" type="presParOf" srcId="{047177C8-BDD9-41B1-B774-C6CE447B044E}" destId="{F9F987C6-03F1-41DB-BA91-2EDB5A5C963C}" srcOrd="0" destOrd="0" presId="urn:microsoft.com/office/officeart/2005/8/layout/list1"/>
    <dgm:cxn modelId="{EDD626B9-5768-41EF-85FC-679385974001}" type="presParOf" srcId="{047177C8-BDD9-41B1-B774-C6CE447B044E}" destId="{9FB8DDFB-0198-4B2A-86ED-232593613DA9}" srcOrd="1" destOrd="0" presId="urn:microsoft.com/office/officeart/2005/8/layout/list1"/>
    <dgm:cxn modelId="{79E8CF0A-459B-4919-8712-B4E5CC4398CA}" type="presParOf" srcId="{2A127D2F-12DC-4D72-8E97-466A9D7CC1D5}" destId="{D719C10B-7298-4953-863A-56C65F793744}" srcOrd="1" destOrd="0" presId="urn:microsoft.com/office/officeart/2005/8/layout/list1"/>
    <dgm:cxn modelId="{7A1E282F-00AD-42C6-B684-1351510F4344}" type="presParOf" srcId="{2A127D2F-12DC-4D72-8E97-466A9D7CC1D5}" destId="{CA793310-CF83-46B7-8B34-D06F8F9670F1}" srcOrd="2" destOrd="0" presId="urn:microsoft.com/office/officeart/2005/8/layout/list1"/>
    <dgm:cxn modelId="{97CD3660-5E1F-43BD-BC7A-AC01C90EAF85}" type="presParOf" srcId="{2A127D2F-12DC-4D72-8E97-466A9D7CC1D5}" destId="{ACC3E4FD-84D1-48EC-8FCD-225A99C613EB}" srcOrd="3" destOrd="0" presId="urn:microsoft.com/office/officeart/2005/8/layout/list1"/>
    <dgm:cxn modelId="{32119F7D-6810-452E-B4A9-0F103A67421C}" type="presParOf" srcId="{2A127D2F-12DC-4D72-8E97-466A9D7CC1D5}" destId="{77CEF82B-09F2-478A-839B-F4B884F7D844}" srcOrd="4" destOrd="0" presId="urn:microsoft.com/office/officeart/2005/8/layout/list1"/>
    <dgm:cxn modelId="{FCCE452D-0AAB-4CD3-A4E5-FA409F11AE5C}" type="presParOf" srcId="{77CEF82B-09F2-478A-839B-F4B884F7D844}" destId="{B4966D14-0528-4698-8CC7-F315548198B8}" srcOrd="0" destOrd="0" presId="urn:microsoft.com/office/officeart/2005/8/layout/list1"/>
    <dgm:cxn modelId="{39803FC1-8054-44A6-BBDC-CB9BAD33ED40}" type="presParOf" srcId="{77CEF82B-09F2-478A-839B-F4B884F7D844}" destId="{DC1DA35A-1DCB-4F10-95BC-F721AE7E123D}" srcOrd="1" destOrd="0" presId="urn:microsoft.com/office/officeart/2005/8/layout/list1"/>
    <dgm:cxn modelId="{A5E0BD39-D56E-46D9-A88D-2299FB2CE444}" type="presParOf" srcId="{2A127D2F-12DC-4D72-8E97-466A9D7CC1D5}" destId="{ECCFC112-C63E-4CF8-980A-1EBA4998C3B7}" srcOrd="5" destOrd="0" presId="urn:microsoft.com/office/officeart/2005/8/layout/list1"/>
    <dgm:cxn modelId="{46257B39-B4C0-4716-AD86-3A4295EF9F0C}" type="presParOf" srcId="{2A127D2F-12DC-4D72-8E97-466A9D7CC1D5}" destId="{BAC46959-51FD-4119-84BE-83FE8F472168}" srcOrd="6" destOrd="0" presId="urn:microsoft.com/office/officeart/2005/8/layout/list1"/>
    <dgm:cxn modelId="{375C0C24-7A61-4FE6-B70B-1CEF70328318}" type="presParOf" srcId="{2A127D2F-12DC-4D72-8E97-466A9D7CC1D5}" destId="{7B8EA76F-8633-47A8-A92D-E9CC30233AF7}" srcOrd="7" destOrd="0" presId="urn:microsoft.com/office/officeart/2005/8/layout/list1"/>
    <dgm:cxn modelId="{FD635C76-1738-4999-854A-C068186E0CF4}" type="presParOf" srcId="{2A127D2F-12DC-4D72-8E97-466A9D7CC1D5}" destId="{559456B6-0CF6-42B9-AB35-5E204397115C}" srcOrd="8" destOrd="0" presId="urn:microsoft.com/office/officeart/2005/8/layout/list1"/>
    <dgm:cxn modelId="{4EA3638B-FA8F-40FF-A505-84DB8CB68410}" type="presParOf" srcId="{559456B6-0CF6-42B9-AB35-5E204397115C}" destId="{47487D5A-3ECA-42BE-A5AE-607974851D83}" srcOrd="0" destOrd="0" presId="urn:microsoft.com/office/officeart/2005/8/layout/list1"/>
    <dgm:cxn modelId="{66D76C63-C63F-4002-917B-8BAF08BF1FD6}" type="presParOf" srcId="{559456B6-0CF6-42B9-AB35-5E204397115C}" destId="{DA1A35A4-0BB8-485C-AAD9-D7152DEA6C5F}" srcOrd="1" destOrd="0" presId="urn:microsoft.com/office/officeart/2005/8/layout/list1"/>
    <dgm:cxn modelId="{218E94E7-E6C2-4DA0-B03E-2E017F39D6D5}" type="presParOf" srcId="{2A127D2F-12DC-4D72-8E97-466A9D7CC1D5}" destId="{1E43610D-9C9B-478D-95C2-6264F7D0CE58}" srcOrd="9" destOrd="0" presId="urn:microsoft.com/office/officeart/2005/8/layout/list1"/>
    <dgm:cxn modelId="{35BFE11D-63EE-4B56-B891-C11A7C13795D}" type="presParOf" srcId="{2A127D2F-12DC-4D72-8E97-466A9D7CC1D5}" destId="{42F2763B-51B5-417B-BCBE-0DC2E156D60F}" srcOrd="10" destOrd="0" presId="urn:microsoft.com/office/officeart/2005/8/layout/list1"/>
    <dgm:cxn modelId="{7AD6DF33-21B8-4373-8A2E-3C6C405DD5A4}" type="presParOf" srcId="{2A127D2F-12DC-4D72-8E97-466A9D7CC1D5}" destId="{5EF74361-63D2-4B63-910E-421951397DD8}" srcOrd="11" destOrd="0" presId="urn:microsoft.com/office/officeart/2005/8/layout/list1"/>
    <dgm:cxn modelId="{85EA804A-63E9-43AD-8910-03A9148A3E92}" type="presParOf" srcId="{2A127D2F-12DC-4D72-8E97-466A9D7CC1D5}" destId="{04F1AD0C-FC4C-4184-8114-9D82070017B4}" srcOrd="12" destOrd="0" presId="urn:microsoft.com/office/officeart/2005/8/layout/list1"/>
    <dgm:cxn modelId="{F11D2380-5710-4E13-8C57-E61EC1C81197}" type="presParOf" srcId="{04F1AD0C-FC4C-4184-8114-9D82070017B4}" destId="{AAEB124A-48D1-4B63-B9AC-2FF213354089}" srcOrd="0" destOrd="0" presId="urn:microsoft.com/office/officeart/2005/8/layout/list1"/>
    <dgm:cxn modelId="{AD7914E5-0772-4855-97A7-6C88C1F2BC05}" type="presParOf" srcId="{04F1AD0C-FC4C-4184-8114-9D82070017B4}" destId="{656F3D65-CECD-4CE1-A96F-6C66118BF21C}" srcOrd="1" destOrd="0" presId="urn:microsoft.com/office/officeart/2005/8/layout/list1"/>
    <dgm:cxn modelId="{DC3A83A2-2E60-4833-BF60-10B427366DAA}" type="presParOf" srcId="{2A127D2F-12DC-4D72-8E97-466A9D7CC1D5}" destId="{05D87460-48B7-4AD4-9518-50CE4B01E236}" srcOrd="13" destOrd="0" presId="urn:microsoft.com/office/officeart/2005/8/layout/list1"/>
    <dgm:cxn modelId="{B1B1CBB2-ACE8-4650-BF58-6B5F2B8E1EBE}" type="presParOf" srcId="{2A127D2F-12DC-4D72-8E97-466A9D7CC1D5}" destId="{A7457766-68BB-427A-86A1-F5783B2293B9}" srcOrd="14" destOrd="0" presId="urn:microsoft.com/office/officeart/2005/8/layout/list1"/>
    <dgm:cxn modelId="{215CCF76-81B8-42F8-B34F-EDC11608FEA7}" type="presParOf" srcId="{2A127D2F-12DC-4D72-8E97-466A9D7CC1D5}" destId="{4AB0A1D4-5459-4C65-9536-E48D69F276ED}" srcOrd="15" destOrd="0" presId="urn:microsoft.com/office/officeart/2005/8/layout/list1"/>
    <dgm:cxn modelId="{566B2EEF-2DCF-4F5C-B8FA-5CBF8A396EC6}" type="presParOf" srcId="{2A127D2F-12DC-4D72-8E97-466A9D7CC1D5}" destId="{A2B75E6F-DEB0-4F80-8473-7B20437B0175}" srcOrd="16" destOrd="0" presId="urn:microsoft.com/office/officeart/2005/8/layout/list1"/>
    <dgm:cxn modelId="{91BA6498-D9E3-43E2-8607-6B6648C94599}" type="presParOf" srcId="{A2B75E6F-DEB0-4F80-8473-7B20437B0175}" destId="{64B6ACA9-8BF7-4BDA-8059-2FDD0E238B4D}" srcOrd="0" destOrd="0" presId="urn:microsoft.com/office/officeart/2005/8/layout/list1"/>
    <dgm:cxn modelId="{91C96BF1-CDED-4F3C-9E58-799BBC5AC035}" type="presParOf" srcId="{A2B75E6F-DEB0-4F80-8473-7B20437B0175}" destId="{C3170B16-9D45-42BB-AC12-37C78F4A6162}" srcOrd="1" destOrd="0" presId="urn:microsoft.com/office/officeart/2005/8/layout/list1"/>
    <dgm:cxn modelId="{03606029-C4AC-4BE3-AB48-88DB2DC108B0}" type="presParOf" srcId="{2A127D2F-12DC-4D72-8E97-466A9D7CC1D5}" destId="{BF271246-A918-43C8-B4FD-D2309825A257}" srcOrd="17" destOrd="0" presId="urn:microsoft.com/office/officeart/2005/8/layout/list1"/>
    <dgm:cxn modelId="{5AA9BE67-2D2F-4617-8092-1FCD6E53D911}" type="presParOf" srcId="{2A127D2F-12DC-4D72-8E97-466A9D7CC1D5}" destId="{D4502B44-3306-46FD-A60A-4F4E1314351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0DC499D-E76E-4A7B-8C17-11FE7F15ED87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840960A-5386-4C1A-95F2-3F97E1FE3A93}">
      <dgm:prSet phldrT="[Текст]"/>
      <dgm:spPr/>
      <dgm:t>
        <a:bodyPr/>
        <a:lstStyle/>
        <a:p>
          <a:r>
            <a:rPr lang="uk-UA" dirty="0" smtClean="0"/>
            <a:t>Інтеграція змісту та видів діяльності</a:t>
          </a:r>
          <a:endParaRPr lang="ru-RU" dirty="0"/>
        </a:p>
      </dgm:t>
    </dgm:pt>
    <dgm:pt modelId="{D7C5DBA3-752D-48ED-8121-2E2BB5DCF152}" type="parTrans" cxnId="{BE461EA5-23B7-4B24-892D-405370F3C9E9}">
      <dgm:prSet/>
      <dgm:spPr/>
      <dgm:t>
        <a:bodyPr/>
        <a:lstStyle/>
        <a:p>
          <a:endParaRPr lang="ru-RU"/>
        </a:p>
      </dgm:t>
    </dgm:pt>
    <dgm:pt modelId="{E25B4932-3A28-4D7F-8AF0-664748030208}" type="sibTrans" cxnId="{BE461EA5-23B7-4B24-892D-405370F3C9E9}">
      <dgm:prSet/>
      <dgm:spPr/>
      <dgm:t>
        <a:bodyPr/>
        <a:lstStyle/>
        <a:p>
          <a:endParaRPr lang="ru-RU"/>
        </a:p>
      </dgm:t>
    </dgm:pt>
    <dgm:pt modelId="{3E47F007-6AD6-4795-815F-0818C32F2844}">
      <dgm:prSet phldrT="[Текст]"/>
      <dgm:spPr/>
      <dgm:t>
        <a:bodyPr/>
        <a:lstStyle/>
        <a:p>
          <a:r>
            <a:rPr lang="uk-UA" dirty="0" smtClean="0"/>
            <a:t>тем, та проблемних питань</a:t>
          </a:r>
          <a:endParaRPr lang="ru-RU" dirty="0"/>
        </a:p>
      </dgm:t>
    </dgm:pt>
    <dgm:pt modelId="{0AA5C328-5A40-43A4-8103-BBD97AAFB457}" type="parTrans" cxnId="{67A7FA42-96BF-49FB-88D9-56B04D029FD0}">
      <dgm:prSet/>
      <dgm:spPr/>
      <dgm:t>
        <a:bodyPr/>
        <a:lstStyle/>
        <a:p>
          <a:endParaRPr lang="ru-RU"/>
        </a:p>
      </dgm:t>
    </dgm:pt>
    <dgm:pt modelId="{E8C0E480-31B1-49E4-8BE8-5FDAD16E3F3A}" type="sibTrans" cxnId="{67A7FA42-96BF-49FB-88D9-56B04D029FD0}">
      <dgm:prSet/>
      <dgm:spPr/>
      <dgm:t>
        <a:bodyPr/>
        <a:lstStyle/>
        <a:p>
          <a:endParaRPr lang="ru-RU"/>
        </a:p>
      </dgm:t>
    </dgm:pt>
    <dgm:pt modelId="{AA385D31-66A9-4384-B3E5-CEBD441FE91A}">
      <dgm:prSet phldrT="[Текст]" phldr="1"/>
      <dgm:spPr/>
      <dgm:t>
        <a:bodyPr/>
        <a:lstStyle/>
        <a:p>
          <a:endParaRPr lang="ru-RU" dirty="0"/>
        </a:p>
      </dgm:t>
    </dgm:pt>
    <dgm:pt modelId="{46EE836A-48F8-47D5-AAEE-0B17A22111F8}" type="parTrans" cxnId="{AFFB4769-F6A1-4E2C-9199-07A8C43AFA1F}">
      <dgm:prSet/>
      <dgm:spPr/>
      <dgm:t>
        <a:bodyPr/>
        <a:lstStyle/>
        <a:p>
          <a:endParaRPr lang="ru-RU"/>
        </a:p>
      </dgm:t>
    </dgm:pt>
    <dgm:pt modelId="{16F4ABB9-B06B-4C3E-BD34-FE7927C5EB3E}" type="sibTrans" cxnId="{AFFB4769-F6A1-4E2C-9199-07A8C43AFA1F}">
      <dgm:prSet/>
      <dgm:spPr/>
      <dgm:t>
        <a:bodyPr/>
        <a:lstStyle/>
        <a:p>
          <a:endParaRPr lang="ru-RU"/>
        </a:p>
      </dgm:t>
    </dgm:pt>
    <dgm:pt modelId="{0E0E25FF-D75C-4165-9627-C7D471A068D6}">
      <dgm:prSet phldrT="[Текст]"/>
      <dgm:spPr/>
      <dgm:t>
        <a:bodyPr/>
        <a:lstStyle/>
        <a:p>
          <a:r>
            <a:rPr lang="uk-UA" dirty="0" smtClean="0"/>
            <a:t>природничого та соціокультурного змісту</a:t>
          </a:r>
          <a:endParaRPr lang="ru-RU" dirty="0"/>
        </a:p>
      </dgm:t>
    </dgm:pt>
    <dgm:pt modelId="{6C4269D1-F9EC-44DF-B38F-853BF62DEF87}" type="parTrans" cxnId="{B247D93B-405E-45A8-9293-A91DC41F2AE4}">
      <dgm:prSet/>
      <dgm:spPr/>
    </dgm:pt>
    <dgm:pt modelId="{4D6DA6D3-3BCE-4249-857B-2628FAC305BF}" type="sibTrans" cxnId="{B247D93B-405E-45A8-9293-A91DC41F2AE4}">
      <dgm:prSet/>
      <dgm:spPr/>
    </dgm:pt>
    <dgm:pt modelId="{6ADF2243-D42E-48F9-834D-1269390F328B}" type="pres">
      <dgm:prSet presAssocID="{90DC499D-E76E-4A7B-8C17-11FE7F15ED8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78D452-FB31-4CA8-A311-844AD9164E25}" type="pres">
      <dgm:prSet presAssocID="{F840960A-5386-4C1A-95F2-3F97E1FE3A93}" presName="centerShape" presStyleLbl="node0" presStyleIdx="0" presStyleCnt="1"/>
      <dgm:spPr/>
      <dgm:t>
        <a:bodyPr/>
        <a:lstStyle/>
        <a:p>
          <a:endParaRPr lang="ru-RU"/>
        </a:p>
      </dgm:t>
    </dgm:pt>
    <dgm:pt modelId="{D268691C-EE5E-4733-8D3B-98DAE15B054E}" type="pres">
      <dgm:prSet presAssocID="{0AA5C328-5A40-43A4-8103-BBD97AAFB457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35E908D0-5A36-4518-876C-8ED7D2020B1D}" type="pres">
      <dgm:prSet presAssocID="{3E47F007-6AD6-4795-815F-0818C32F284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F801A-1901-4063-87A3-4ED6D440B935}" type="pres">
      <dgm:prSet presAssocID="{6C4269D1-F9EC-44DF-B38F-853BF62DEF87}" presName="parTrans" presStyleLbl="bgSibTrans2D1" presStyleIdx="1" presStyleCnt="2"/>
      <dgm:spPr/>
    </dgm:pt>
    <dgm:pt modelId="{2384C33C-E9B7-4CF3-A71E-519CF2EAB331}" type="pres">
      <dgm:prSet presAssocID="{0E0E25FF-D75C-4165-9627-C7D471A068D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A7FA42-96BF-49FB-88D9-56B04D029FD0}" srcId="{F840960A-5386-4C1A-95F2-3F97E1FE3A93}" destId="{3E47F007-6AD6-4795-815F-0818C32F2844}" srcOrd="0" destOrd="0" parTransId="{0AA5C328-5A40-43A4-8103-BBD97AAFB457}" sibTransId="{E8C0E480-31B1-49E4-8BE8-5FDAD16E3F3A}"/>
    <dgm:cxn modelId="{A0713E07-1B0B-4FBD-BD4A-2572DD7D281F}" type="presOf" srcId="{6C4269D1-F9EC-44DF-B38F-853BF62DEF87}" destId="{ACEF801A-1901-4063-87A3-4ED6D440B935}" srcOrd="0" destOrd="0" presId="urn:microsoft.com/office/officeart/2005/8/layout/radial4"/>
    <dgm:cxn modelId="{83A7CBE9-66FB-4899-84E2-DF592F331D98}" type="presOf" srcId="{3E47F007-6AD6-4795-815F-0818C32F2844}" destId="{35E908D0-5A36-4518-876C-8ED7D2020B1D}" srcOrd="0" destOrd="0" presId="urn:microsoft.com/office/officeart/2005/8/layout/radial4"/>
    <dgm:cxn modelId="{61082D45-6156-41DA-B7CC-B6DBD2E27492}" type="presOf" srcId="{90DC499D-E76E-4A7B-8C17-11FE7F15ED87}" destId="{6ADF2243-D42E-48F9-834D-1269390F328B}" srcOrd="0" destOrd="0" presId="urn:microsoft.com/office/officeart/2005/8/layout/radial4"/>
    <dgm:cxn modelId="{AFFB4769-F6A1-4E2C-9199-07A8C43AFA1F}" srcId="{90DC499D-E76E-4A7B-8C17-11FE7F15ED87}" destId="{AA385D31-66A9-4384-B3E5-CEBD441FE91A}" srcOrd="1" destOrd="0" parTransId="{46EE836A-48F8-47D5-AAEE-0B17A22111F8}" sibTransId="{16F4ABB9-B06B-4C3E-BD34-FE7927C5EB3E}"/>
    <dgm:cxn modelId="{E75E3062-0F89-482A-918C-FA4F858368EE}" type="presOf" srcId="{0AA5C328-5A40-43A4-8103-BBD97AAFB457}" destId="{D268691C-EE5E-4733-8D3B-98DAE15B054E}" srcOrd="0" destOrd="0" presId="urn:microsoft.com/office/officeart/2005/8/layout/radial4"/>
    <dgm:cxn modelId="{7FF7BA75-42A7-4810-AEFD-4923059DDABA}" type="presOf" srcId="{F840960A-5386-4C1A-95F2-3F97E1FE3A93}" destId="{4678D452-FB31-4CA8-A311-844AD9164E25}" srcOrd="0" destOrd="0" presId="urn:microsoft.com/office/officeart/2005/8/layout/radial4"/>
    <dgm:cxn modelId="{B247D93B-405E-45A8-9293-A91DC41F2AE4}" srcId="{F840960A-5386-4C1A-95F2-3F97E1FE3A93}" destId="{0E0E25FF-D75C-4165-9627-C7D471A068D6}" srcOrd="1" destOrd="0" parTransId="{6C4269D1-F9EC-44DF-B38F-853BF62DEF87}" sibTransId="{4D6DA6D3-3BCE-4249-857B-2628FAC305BF}"/>
    <dgm:cxn modelId="{A0452CBD-A589-41AF-9FC1-2D2DCC30F59A}" type="presOf" srcId="{0E0E25FF-D75C-4165-9627-C7D471A068D6}" destId="{2384C33C-E9B7-4CF3-A71E-519CF2EAB331}" srcOrd="0" destOrd="0" presId="urn:microsoft.com/office/officeart/2005/8/layout/radial4"/>
    <dgm:cxn modelId="{BE461EA5-23B7-4B24-892D-405370F3C9E9}" srcId="{90DC499D-E76E-4A7B-8C17-11FE7F15ED87}" destId="{F840960A-5386-4C1A-95F2-3F97E1FE3A93}" srcOrd="0" destOrd="0" parTransId="{D7C5DBA3-752D-48ED-8121-2E2BB5DCF152}" sibTransId="{E25B4932-3A28-4D7F-8AF0-664748030208}"/>
    <dgm:cxn modelId="{34F82814-E532-416C-B832-7306AF3ECC49}" type="presParOf" srcId="{6ADF2243-D42E-48F9-834D-1269390F328B}" destId="{4678D452-FB31-4CA8-A311-844AD9164E25}" srcOrd="0" destOrd="0" presId="urn:microsoft.com/office/officeart/2005/8/layout/radial4"/>
    <dgm:cxn modelId="{94E4D832-6F70-4FA3-84A5-E6DD7CD20121}" type="presParOf" srcId="{6ADF2243-D42E-48F9-834D-1269390F328B}" destId="{D268691C-EE5E-4733-8D3B-98DAE15B054E}" srcOrd="1" destOrd="0" presId="urn:microsoft.com/office/officeart/2005/8/layout/radial4"/>
    <dgm:cxn modelId="{E3EA98AD-2536-45B2-BB3F-00B4072B0BAD}" type="presParOf" srcId="{6ADF2243-D42E-48F9-834D-1269390F328B}" destId="{35E908D0-5A36-4518-876C-8ED7D2020B1D}" srcOrd="2" destOrd="0" presId="urn:microsoft.com/office/officeart/2005/8/layout/radial4"/>
    <dgm:cxn modelId="{096EEB19-5429-4AA6-9CBC-0D3E1BB729A8}" type="presParOf" srcId="{6ADF2243-D42E-48F9-834D-1269390F328B}" destId="{ACEF801A-1901-4063-87A3-4ED6D440B935}" srcOrd="3" destOrd="0" presId="urn:microsoft.com/office/officeart/2005/8/layout/radial4"/>
    <dgm:cxn modelId="{7CCCB317-8E85-45A5-8B16-D7F37CA6D8FE}" type="presParOf" srcId="{6ADF2243-D42E-48F9-834D-1269390F328B}" destId="{2384C33C-E9B7-4CF3-A71E-519CF2EAB331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2A6B385-DE51-4156-9204-DF9E92E0411D}" type="doc">
      <dgm:prSet loTypeId="urn:microsoft.com/office/officeart/2008/layout/HexagonCluster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0836C16-CF70-42DD-AB22-3677BC6361AA}">
      <dgm:prSet phldrT="[Текст]"/>
      <dgm:spPr/>
      <dgm:t>
        <a:bodyPr/>
        <a:lstStyle/>
        <a:p>
          <a:r>
            <a:rPr lang="uk-UA" dirty="0" smtClean="0"/>
            <a:t>Я досліджую світ (7 годин)</a:t>
          </a:r>
          <a:endParaRPr lang="ru-RU" dirty="0"/>
        </a:p>
      </dgm:t>
    </dgm:pt>
    <dgm:pt modelId="{BFF6651D-466B-4C4E-99AD-B95452923F9C}" type="parTrans" cxnId="{8E112714-805A-4A6F-9AAC-13F683461BA5}">
      <dgm:prSet/>
      <dgm:spPr/>
      <dgm:t>
        <a:bodyPr/>
        <a:lstStyle/>
        <a:p>
          <a:endParaRPr lang="ru-RU"/>
        </a:p>
      </dgm:t>
    </dgm:pt>
    <dgm:pt modelId="{AD3B0600-FA0D-4E67-BE69-F721144B85AA}" type="sibTrans" cxnId="{8E112714-805A-4A6F-9AAC-13F683461BA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3F0D2CFD-0E86-4E4B-9970-ACC0A71B2DEC}">
      <dgm:prSet phldrT="[Текст]"/>
      <dgm:spPr/>
      <dgm:t>
        <a:bodyPr/>
        <a:lstStyle/>
        <a:p>
          <a:r>
            <a:rPr lang="uk-UA" dirty="0" smtClean="0"/>
            <a:t>Українська мова (5 годин)</a:t>
          </a:r>
          <a:endParaRPr lang="ru-RU" dirty="0"/>
        </a:p>
      </dgm:t>
    </dgm:pt>
    <dgm:pt modelId="{FA7E674E-AADF-4513-8F54-5B4F2305BD4C}" type="parTrans" cxnId="{4F17BCAB-05AF-4658-A2E8-3DDF8ADA0244}">
      <dgm:prSet/>
      <dgm:spPr/>
      <dgm:t>
        <a:bodyPr/>
        <a:lstStyle/>
        <a:p>
          <a:endParaRPr lang="ru-RU"/>
        </a:p>
      </dgm:t>
    </dgm:pt>
    <dgm:pt modelId="{8819EBC6-A0DA-4A3A-A62B-AAEC91407116}" type="sibTrans" cxnId="{4F17BCAB-05AF-4658-A2E8-3DDF8ADA0244}">
      <dgm:prSet/>
      <dgm:spPr/>
      <dgm:t>
        <a:bodyPr/>
        <a:lstStyle/>
        <a:p>
          <a:endParaRPr lang="ru-RU"/>
        </a:p>
      </dgm:t>
    </dgm:pt>
    <dgm:pt modelId="{0EF961A1-0FD0-4209-BDCD-76AD245663F6}">
      <dgm:prSet phldrT="[Текст]"/>
      <dgm:spPr/>
      <dgm:t>
        <a:bodyPr/>
        <a:lstStyle/>
        <a:p>
          <a:r>
            <a:rPr lang="uk-UA" dirty="0" smtClean="0"/>
            <a:t>Інформатика (1 година)</a:t>
          </a:r>
          <a:endParaRPr lang="ru-RU" dirty="0"/>
        </a:p>
      </dgm:t>
    </dgm:pt>
    <dgm:pt modelId="{3172C800-BA48-4340-A526-E8EABBD246D0}" type="parTrans" cxnId="{216DFC43-A440-4AC8-83E7-ACF55BFDA22A}">
      <dgm:prSet/>
      <dgm:spPr/>
      <dgm:t>
        <a:bodyPr/>
        <a:lstStyle/>
        <a:p>
          <a:endParaRPr lang="ru-RU"/>
        </a:p>
      </dgm:t>
    </dgm:pt>
    <dgm:pt modelId="{07EC7246-13ED-46FA-B752-68DED6A9A740}" type="sibTrans" cxnId="{216DFC43-A440-4AC8-83E7-ACF55BFDA22A}">
      <dgm:prSet/>
      <dgm:spPr/>
      <dgm:t>
        <a:bodyPr/>
        <a:lstStyle/>
        <a:p>
          <a:endParaRPr lang="ru-RU"/>
        </a:p>
      </dgm:t>
    </dgm:pt>
    <dgm:pt modelId="{BA334353-98A2-44E1-8A85-20FF505C725F}">
      <dgm:prSet phldrT="[Текст]"/>
      <dgm:spPr/>
      <dgm:t>
        <a:bodyPr/>
        <a:lstStyle/>
        <a:p>
          <a:r>
            <a:rPr lang="uk-UA" dirty="0" smtClean="0"/>
            <a:t>Математика (4 години)</a:t>
          </a:r>
          <a:endParaRPr lang="ru-RU" dirty="0"/>
        </a:p>
      </dgm:t>
    </dgm:pt>
    <dgm:pt modelId="{B85BB4CF-D4D4-4FB9-AE57-672DD029B796}" type="parTrans" cxnId="{5CBF9F02-451D-4C30-A2E3-9FEE39E3B6E9}">
      <dgm:prSet/>
      <dgm:spPr/>
      <dgm:t>
        <a:bodyPr/>
        <a:lstStyle/>
        <a:p>
          <a:endParaRPr lang="ru-RU"/>
        </a:p>
      </dgm:t>
    </dgm:pt>
    <dgm:pt modelId="{D4D2D1BB-5FC4-4CAC-B9B2-BF06C6B31288}" type="sibTrans" cxnId="{5CBF9F02-451D-4C30-A2E3-9FEE39E3B6E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495C7F39-72C1-448F-BCD1-4878307976C8}">
      <dgm:prSet phldrT="[Текст]"/>
      <dgm:spPr/>
      <dgm:t>
        <a:bodyPr/>
        <a:lstStyle/>
        <a:p>
          <a:r>
            <a:rPr lang="uk-UA" dirty="0" smtClean="0"/>
            <a:t>Мистецтво (2 години)</a:t>
          </a:r>
          <a:endParaRPr lang="ru-RU" dirty="0"/>
        </a:p>
      </dgm:t>
    </dgm:pt>
    <dgm:pt modelId="{91F1A5AB-E764-4EA4-BE26-0B2082361CC5}" type="parTrans" cxnId="{166830A6-6E91-4448-BD1E-A6A8C698E279}">
      <dgm:prSet/>
      <dgm:spPr/>
      <dgm:t>
        <a:bodyPr/>
        <a:lstStyle/>
        <a:p>
          <a:endParaRPr lang="ru-RU"/>
        </a:p>
      </dgm:t>
    </dgm:pt>
    <dgm:pt modelId="{E38A6CCA-DD31-45B5-A279-EDE015ACFAF0}" type="sibTrans" cxnId="{166830A6-6E91-4448-BD1E-A6A8C698E279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A7F88457-4CD8-41C0-96C5-7D3D4D82663D}">
      <dgm:prSet phldrT="[Текст]"/>
      <dgm:spPr/>
      <dgm:t>
        <a:bodyPr/>
        <a:lstStyle/>
        <a:p>
          <a:r>
            <a:rPr lang="uk-UA" dirty="0" smtClean="0"/>
            <a:t>Фізична культура (3 години)</a:t>
          </a:r>
          <a:endParaRPr lang="ru-RU" dirty="0"/>
        </a:p>
      </dgm:t>
    </dgm:pt>
    <dgm:pt modelId="{26893285-1EBA-4B0E-A38B-CBB54B20505E}" type="parTrans" cxnId="{50743FE0-6189-4C0B-82A5-9DA84564256D}">
      <dgm:prSet/>
      <dgm:spPr/>
      <dgm:t>
        <a:bodyPr/>
        <a:lstStyle/>
        <a:p>
          <a:endParaRPr lang="ru-RU"/>
        </a:p>
      </dgm:t>
    </dgm:pt>
    <dgm:pt modelId="{97A1BAB0-513B-40E4-8FDB-FBF0851F1751}" type="sibTrans" cxnId="{50743FE0-6189-4C0B-82A5-9DA84564256D}">
      <dgm:prSet/>
      <dgm:spPr/>
      <dgm:t>
        <a:bodyPr/>
        <a:lstStyle/>
        <a:p>
          <a:endParaRPr lang="ru-RU"/>
        </a:p>
      </dgm:t>
    </dgm:pt>
    <dgm:pt modelId="{C3BA6B88-ADE4-4BA4-8E94-9C5C2CB7C3A4}">
      <dgm:prSet phldrT="[Текст]"/>
      <dgm:spPr/>
      <dgm:t>
        <a:bodyPr/>
        <a:lstStyle/>
        <a:p>
          <a:r>
            <a:rPr lang="uk-UA" dirty="0" smtClean="0"/>
            <a:t>Іноземна мова (3 години)</a:t>
          </a:r>
          <a:endParaRPr lang="ru-RU" dirty="0"/>
        </a:p>
      </dgm:t>
    </dgm:pt>
    <dgm:pt modelId="{2B0504E4-DB17-49E6-AB78-A715B9FFFD27}" type="parTrans" cxnId="{2FE07D7E-48A0-4A17-A858-60F28F1DB7C6}">
      <dgm:prSet/>
      <dgm:spPr/>
      <dgm:t>
        <a:bodyPr/>
        <a:lstStyle/>
        <a:p>
          <a:endParaRPr lang="ru-RU"/>
        </a:p>
      </dgm:t>
    </dgm:pt>
    <dgm:pt modelId="{DAA4C0B9-D3B3-4248-8E64-5C669A042E24}" type="sibTrans" cxnId="{2FE07D7E-48A0-4A17-A858-60F28F1DB7C6}">
      <dgm:prSet/>
      <dgm:spPr/>
      <dgm:t>
        <a:bodyPr/>
        <a:lstStyle/>
        <a:p>
          <a:endParaRPr lang="ru-RU"/>
        </a:p>
      </dgm:t>
    </dgm:pt>
    <dgm:pt modelId="{9502616F-5659-4F62-959E-554DD68170F0}">
      <dgm:prSet phldrT="[Текст]"/>
      <dgm:spPr/>
      <dgm:t>
        <a:bodyPr/>
        <a:lstStyle/>
        <a:p>
          <a:r>
            <a:rPr lang="uk-UA" dirty="0" smtClean="0"/>
            <a:t>ІГЗ (1 година)</a:t>
          </a:r>
          <a:endParaRPr lang="ru-RU" dirty="0"/>
        </a:p>
      </dgm:t>
    </dgm:pt>
    <dgm:pt modelId="{5467381E-032A-455C-BD96-B729E992FDB4}" type="parTrans" cxnId="{486FFED0-44B3-4B23-88FA-50164FECBA2D}">
      <dgm:prSet/>
      <dgm:spPr/>
      <dgm:t>
        <a:bodyPr/>
        <a:lstStyle/>
        <a:p>
          <a:endParaRPr lang="ru-RU"/>
        </a:p>
      </dgm:t>
    </dgm:pt>
    <dgm:pt modelId="{17E3FF5B-4D78-45B3-9949-899F38AB3428}" type="sibTrans" cxnId="{486FFED0-44B3-4B23-88FA-50164FECBA2D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829691D3-5967-4BE6-91B3-7ABC3E680678}" type="pres">
      <dgm:prSet presAssocID="{02A6B385-DE51-4156-9204-DF9E92E0411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C29D1B77-2117-423B-B704-E6026C875297}" type="pres">
      <dgm:prSet presAssocID="{30836C16-CF70-42DD-AB22-3677BC6361AA}" presName="text1" presStyleCnt="0"/>
      <dgm:spPr/>
    </dgm:pt>
    <dgm:pt modelId="{77CB4779-B8EC-4FA8-917A-98A01A96C964}" type="pres">
      <dgm:prSet presAssocID="{30836C16-CF70-42DD-AB22-3677BC6361AA}" presName="textRepeatNode" presStyleLbl="align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C211C-9705-4FDE-ADC3-E481BDD7ECE8}" type="pres">
      <dgm:prSet presAssocID="{30836C16-CF70-42DD-AB22-3677BC6361AA}" presName="textaccent1" presStyleCnt="0"/>
      <dgm:spPr/>
    </dgm:pt>
    <dgm:pt modelId="{3E274F56-CFB5-414B-81D1-F7CB3B84A6FF}" type="pres">
      <dgm:prSet presAssocID="{30836C16-CF70-42DD-AB22-3677BC6361AA}" presName="accentRepeatNode" presStyleLbl="solidAlignAcc1" presStyleIdx="0" presStyleCnt="16"/>
      <dgm:spPr/>
    </dgm:pt>
    <dgm:pt modelId="{16503F67-4080-4D07-8B66-5A37FB164920}" type="pres">
      <dgm:prSet presAssocID="{AD3B0600-FA0D-4E67-BE69-F721144B85AA}" presName="image1" presStyleCnt="0"/>
      <dgm:spPr/>
    </dgm:pt>
    <dgm:pt modelId="{633DCB68-1BB2-4193-85C7-0B284269BCB0}" type="pres">
      <dgm:prSet presAssocID="{AD3B0600-FA0D-4E67-BE69-F721144B85AA}" presName="imageRepeatNode" presStyleLbl="alignAcc1" presStyleIdx="0" presStyleCnt="8"/>
      <dgm:spPr/>
      <dgm:t>
        <a:bodyPr/>
        <a:lstStyle/>
        <a:p>
          <a:endParaRPr lang="ru-RU"/>
        </a:p>
      </dgm:t>
    </dgm:pt>
    <dgm:pt modelId="{3163FAF4-8481-4702-B0D2-D0A42DADB042}" type="pres">
      <dgm:prSet presAssocID="{AD3B0600-FA0D-4E67-BE69-F721144B85AA}" presName="imageaccent1" presStyleCnt="0"/>
      <dgm:spPr/>
    </dgm:pt>
    <dgm:pt modelId="{B45C395B-4AF0-44D5-877D-23FBC93EE87B}" type="pres">
      <dgm:prSet presAssocID="{AD3B0600-FA0D-4E67-BE69-F721144B85AA}" presName="accentRepeatNode" presStyleLbl="solidAlignAcc1" presStyleIdx="1" presStyleCnt="16"/>
      <dgm:spPr/>
    </dgm:pt>
    <dgm:pt modelId="{F7E5F4DB-63BB-44D9-9B58-CF5BB10A580B}" type="pres">
      <dgm:prSet presAssocID="{3F0D2CFD-0E86-4E4B-9970-ACC0A71B2DEC}" presName="text2" presStyleCnt="0"/>
      <dgm:spPr/>
    </dgm:pt>
    <dgm:pt modelId="{9CA06250-4964-4BCC-B1E4-FF0FA3562CC1}" type="pres">
      <dgm:prSet presAssocID="{3F0D2CFD-0E86-4E4B-9970-ACC0A71B2DEC}" presName="textRepeatNode" presStyleLbl="align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A306C-1346-4BEA-BC0A-2D2B0C62A3C9}" type="pres">
      <dgm:prSet presAssocID="{3F0D2CFD-0E86-4E4B-9970-ACC0A71B2DEC}" presName="textaccent2" presStyleCnt="0"/>
      <dgm:spPr/>
    </dgm:pt>
    <dgm:pt modelId="{C1920C72-C82B-48FF-BCFD-79C9CFFD2B05}" type="pres">
      <dgm:prSet presAssocID="{3F0D2CFD-0E86-4E4B-9970-ACC0A71B2DEC}" presName="accentRepeatNode" presStyleLbl="solidAlignAcc1" presStyleIdx="2" presStyleCnt="16"/>
      <dgm:spPr/>
    </dgm:pt>
    <dgm:pt modelId="{D2E52FCD-447B-468B-8AD6-F917FDBF99A3}" type="pres">
      <dgm:prSet presAssocID="{8819EBC6-A0DA-4A3A-A62B-AAEC91407116}" presName="image2" presStyleCnt="0"/>
      <dgm:spPr/>
    </dgm:pt>
    <dgm:pt modelId="{223E2C03-CFA5-4643-94D0-93A9F9AD8D5E}" type="pres">
      <dgm:prSet presAssocID="{8819EBC6-A0DA-4A3A-A62B-AAEC91407116}" presName="imageRepeatNode" presStyleLbl="alignAcc1" presStyleIdx="1" presStyleCnt="8"/>
      <dgm:spPr/>
      <dgm:t>
        <a:bodyPr/>
        <a:lstStyle/>
        <a:p>
          <a:endParaRPr lang="ru-RU"/>
        </a:p>
      </dgm:t>
    </dgm:pt>
    <dgm:pt modelId="{96010DD8-4D9F-42F8-BD23-419641837DE7}" type="pres">
      <dgm:prSet presAssocID="{8819EBC6-A0DA-4A3A-A62B-AAEC91407116}" presName="imageaccent2" presStyleCnt="0"/>
      <dgm:spPr/>
    </dgm:pt>
    <dgm:pt modelId="{36610D6A-1AC5-4059-AD77-C344CE5F73AF}" type="pres">
      <dgm:prSet presAssocID="{8819EBC6-A0DA-4A3A-A62B-AAEC91407116}" presName="accentRepeatNode" presStyleLbl="solidAlignAcc1" presStyleIdx="3" presStyleCnt="16"/>
      <dgm:spPr/>
    </dgm:pt>
    <dgm:pt modelId="{B3B9E7E6-6736-4AF4-89CA-E49508538D00}" type="pres">
      <dgm:prSet presAssocID="{BA334353-98A2-44E1-8A85-20FF505C725F}" presName="text3" presStyleCnt="0"/>
      <dgm:spPr/>
    </dgm:pt>
    <dgm:pt modelId="{E8C59160-0359-4234-92F7-3610CE5E6594}" type="pres">
      <dgm:prSet presAssocID="{BA334353-98A2-44E1-8A85-20FF505C725F}" presName="textRepeatNode" presStyleLbl="align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7C873-9E78-47DC-8FDE-7DC925ACDE67}" type="pres">
      <dgm:prSet presAssocID="{BA334353-98A2-44E1-8A85-20FF505C725F}" presName="textaccent3" presStyleCnt="0"/>
      <dgm:spPr/>
    </dgm:pt>
    <dgm:pt modelId="{68A327E4-EA82-4D97-AD9F-759E02CD695A}" type="pres">
      <dgm:prSet presAssocID="{BA334353-98A2-44E1-8A85-20FF505C725F}" presName="accentRepeatNode" presStyleLbl="solidAlignAcc1" presStyleIdx="4" presStyleCnt="16"/>
      <dgm:spPr/>
    </dgm:pt>
    <dgm:pt modelId="{2524D233-4995-44C9-A68F-7571B3B33F95}" type="pres">
      <dgm:prSet presAssocID="{D4D2D1BB-5FC4-4CAC-B9B2-BF06C6B31288}" presName="image3" presStyleCnt="0"/>
      <dgm:spPr/>
    </dgm:pt>
    <dgm:pt modelId="{11932B2A-A1FA-45EE-AB33-F539CDC8DABE}" type="pres">
      <dgm:prSet presAssocID="{D4D2D1BB-5FC4-4CAC-B9B2-BF06C6B31288}" presName="imageRepeatNode" presStyleLbl="alignAcc1" presStyleIdx="2" presStyleCnt="8"/>
      <dgm:spPr/>
      <dgm:t>
        <a:bodyPr/>
        <a:lstStyle/>
        <a:p>
          <a:endParaRPr lang="ru-RU"/>
        </a:p>
      </dgm:t>
    </dgm:pt>
    <dgm:pt modelId="{B714C4CD-72C9-488F-B7DB-1B3CF1475F81}" type="pres">
      <dgm:prSet presAssocID="{D4D2D1BB-5FC4-4CAC-B9B2-BF06C6B31288}" presName="imageaccent3" presStyleCnt="0"/>
      <dgm:spPr/>
    </dgm:pt>
    <dgm:pt modelId="{D63ED96C-617F-456D-B794-514BAFBD80D8}" type="pres">
      <dgm:prSet presAssocID="{D4D2D1BB-5FC4-4CAC-B9B2-BF06C6B31288}" presName="accentRepeatNode" presStyleLbl="solidAlignAcc1" presStyleIdx="5" presStyleCnt="16"/>
      <dgm:spPr/>
    </dgm:pt>
    <dgm:pt modelId="{3D96C481-E48B-42F1-9608-0CC5448521C3}" type="pres">
      <dgm:prSet presAssocID="{0EF961A1-0FD0-4209-BDCD-76AD245663F6}" presName="text4" presStyleCnt="0"/>
      <dgm:spPr/>
    </dgm:pt>
    <dgm:pt modelId="{94CBDC4B-6AAC-46A5-BA30-47CACE5F0895}" type="pres">
      <dgm:prSet presAssocID="{0EF961A1-0FD0-4209-BDCD-76AD245663F6}" presName="textRepeatNode" presStyleLbl="align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0C6C-6AB4-411F-B912-3FAFC51C0B54}" type="pres">
      <dgm:prSet presAssocID="{0EF961A1-0FD0-4209-BDCD-76AD245663F6}" presName="textaccent4" presStyleCnt="0"/>
      <dgm:spPr/>
    </dgm:pt>
    <dgm:pt modelId="{BC6D64CF-51D8-4D6B-A43F-20DEA5795D71}" type="pres">
      <dgm:prSet presAssocID="{0EF961A1-0FD0-4209-BDCD-76AD245663F6}" presName="accentRepeatNode" presStyleLbl="solidAlignAcc1" presStyleIdx="6" presStyleCnt="16"/>
      <dgm:spPr/>
    </dgm:pt>
    <dgm:pt modelId="{B38915C5-7F76-4A21-A338-EB3C2850AD53}" type="pres">
      <dgm:prSet presAssocID="{07EC7246-13ED-46FA-B752-68DED6A9A740}" presName="image4" presStyleCnt="0"/>
      <dgm:spPr/>
    </dgm:pt>
    <dgm:pt modelId="{7D2FA825-2E6A-42E7-A30B-69BDD0F4988C}" type="pres">
      <dgm:prSet presAssocID="{07EC7246-13ED-46FA-B752-68DED6A9A740}" presName="imageRepeatNode" presStyleLbl="alignAcc1" presStyleIdx="3" presStyleCnt="8"/>
      <dgm:spPr/>
      <dgm:t>
        <a:bodyPr/>
        <a:lstStyle/>
        <a:p>
          <a:endParaRPr lang="ru-RU"/>
        </a:p>
      </dgm:t>
    </dgm:pt>
    <dgm:pt modelId="{1D74650A-7587-4E02-BC3C-89262727FCFF}" type="pres">
      <dgm:prSet presAssocID="{07EC7246-13ED-46FA-B752-68DED6A9A740}" presName="imageaccent4" presStyleCnt="0"/>
      <dgm:spPr/>
    </dgm:pt>
    <dgm:pt modelId="{B152E633-0164-4AF9-83A0-832C6892DED0}" type="pres">
      <dgm:prSet presAssocID="{07EC7246-13ED-46FA-B752-68DED6A9A740}" presName="accentRepeatNode" presStyleLbl="solidAlignAcc1" presStyleIdx="7" presStyleCnt="16"/>
      <dgm:spPr/>
    </dgm:pt>
    <dgm:pt modelId="{BAD6E9BB-E77D-4219-BBF0-8750874C1A26}" type="pres">
      <dgm:prSet presAssocID="{495C7F39-72C1-448F-BCD1-4878307976C8}" presName="text5" presStyleCnt="0"/>
      <dgm:spPr/>
    </dgm:pt>
    <dgm:pt modelId="{97A5D4B6-30BB-4A1E-85BF-C4D5FC94E666}" type="pres">
      <dgm:prSet presAssocID="{495C7F39-72C1-448F-BCD1-4878307976C8}" presName="textRepeatNode" presStyleLbl="align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D1267-890E-42B7-8355-6BB8988D8F17}" type="pres">
      <dgm:prSet presAssocID="{495C7F39-72C1-448F-BCD1-4878307976C8}" presName="textaccent5" presStyleCnt="0"/>
      <dgm:spPr/>
    </dgm:pt>
    <dgm:pt modelId="{A25F9F0F-41DD-4D67-ACC8-B554C700B798}" type="pres">
      <dgm:prSet presAssocID="{495C7F39-72C1-448F-BCD1-4878307976C8}" presName="accentRepeatNode" presStyleLbl="solidAlignAcc1" presStyleIdx="8" presStyleCnt="16"/>
      <dgm:spPr/>
    </dgm:pt>
    <dgm:pt modelId="{4556F7B5-AB36-4CFB-B093-BE38E66B0CCC}" type="pres">
      <dgm:prSet presAssocID="{E38A6CCA-DD31-45B5-A279-EDE015ACFAF0}" presName="image5" presStyleCnt="0"/>
      <dgm:spPr/>
    </dgm:pt>
    <dgm:pt modelId="{160A3F82-3717-417E-B0B4-9DCC65D16E0B}" type="pres">
      <dgm:prSet presAssocID="{E38A6CCA-DD31-45B5-A279-EDE015ACFAF0}" presName="imageRepeatNode" presStyleLbl="alignAcc1" presStyleIdx="4" presStyleCnt="8"/>
      <dgm:spPr/>
      <dgm:t>
        <a:bodyPr/>
        <a:lstStyle/>
        <a:p>
          <a:endParaRPr lang="ru-RU"/>
        </a:p>
      </dgm:t>
    </dgm:pt>
    <dgm:pt modelId="{319C6504-175F-4E3D-AD27-4003D548F702}" type="pres">
      <dgm:prSet presAssocID="{E38A6CCA-DD31-45B5-A279-EDE015ACFAF0}" presName="imageaccent5" presStyleCnt="0"/>
      <dgm:spPr/>
    </dgm:pt>
    <dgm:pt modelId="{A0C380E4-68FD-4692-93AF-615C08DB607D}" type="pres">
      <dgm:prSet presAssocID="{E38A6CCA-DD31-45B5-A279-EDE015ACFAF0}" presName="accentRepeatNode" presStyleLbl="solidAlignAcc1" presStyleIdx="9" presStyleCnt="16"/>
      <dgm:spPr/>
    </dgm:pt>
    <dgm:pt modelId="{284DC452-CCD2-4C65-9FA6-AFB39E3192F4}" type="pres">
      <dgm:prSet presAssocID="{A7F88457-4CD8-41C0-96C5-7D3D4D82663D}" presName="text6" presStyleCnt="0"/>
      <dgm:spPr/>
    </dgm:pt>
    <dgm:pt modelId="{511E5F64-245B-46E4-9018-FB7776ED21E6}" type="pres">
      <dgm:prSet presAssocID="{A7F88457-4CD8-41C0-96C5-7D3D4D82663D}" presName="textRepeatNode" presStyleLbl="align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3A02B-2A37-4398-A082-03C4DF0FB5E5}" type="pres">
      <dgm:prSet presAssocID="{A7F88457-4CD8-41C0-96C5-7D3D4D82663D}" presName="textaccent6" presStyleCnt="0"/>
      <dgm:spPr/>
    </dgm:pt>
    <dgm:pt modelId="{AE666DAD-B5A1-4AE2-BAE4-5E1178539898}" type="pres">
      <dgm:prSet presAssocID="{A7F88457-4CD8-41C0-96C5-7D3D4D82663D}" presName="accentRepeatNode" presStyleLbl="solidAlignAcc1" presStyleIdx="10" presStyleCnt="16"/>
      <dgm:spPr/>
    </dgm:pt>
    <dgm:pt modelId="{A1278A20-07CC-4F79-9AA7-3FC08F631526}" type="pres">
      <dgm:prSet presAssocID="{97A1BAB0-513B-40E4-8FDB-FBF0851F1751}" presName="image6" presStyleCnt="0"/>
      <dgm:spPr/>
    </dgm:pt>
    <dgm:pt modelId="{01B285DD-5C40-450D-B4CE-634B67851B1B}" type="pres">
      <dgm:prSet presAssocID="{97A1BAB0-513B-40E4-8FDB-FBF0851F1751}" presName="imageRepeatNode" presStyleLbl="alignAcc1" presStyleIdx="5" presStyleCnt="8"/>
      <dgm:spPr/>
      <dgm:t>
        <a:bodyPr/>
        <a:lstStyle/>
        <a:p>
          <a:endParaRPr lang="ru-RU"/>
        </a:p>
      </dgm:t>
    </dgm:pt>
    <dgm:pt modelId="{ABB36924-582D-47E7-B349-C894B786793C}" type="pres">
      <dgm:prSet presAssocID="{97A1BAB0-513B-40E4-8FDB-FBF0851F1751}" presName="imageaccent6" presStyleCnt="0"/>
      <dgm:spPr/>
    </dgm:pt>
    <dgm:pt modelId="{7500328A-ACA2-464E-8764-701D304028B6}" type="pres">
      <dgm:prSet presAssocID="{97A1BAB0-513B-40E4-8FDB-FBF0851F1751}" presName="accentRepeatNode" presStyleLbl="solidAlignAcc1" presStyleIdx="11" presStyleCnt="16"/>
      <dgm:spPr/>
    </dgm:pt>
    <dgm:pt modelId="{75BA1F0B-566B-4151-9D86-F4EAA0184EAA}" type="pres">
      <dgm:prSet presAssocID="{C3BA6B88-ADE4-4BA4-8E94-9C5C2CB7C3A4}" presName="text7" presStyleCnt="0"/>
      <dgm:spPr/>
    </dgm:pt>
    <dgm:pt modelId="{93AAC11A-EA84-4058-BF86-32F7B9274D9F}" type="pres">
      <dgm:prSet presAssocID="{C3BA6B88-ADE4-4BA4-8E94-9C5C2CB7C3A4}" presName="textRepeatNode" presStyleLbl="align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9DDE1-DA77-43B3-98B6-3608FEFDE867}" type="pres">
      <dgm:prSet presAssocID="{C3BA6B88-ADE4-4BA4-8E94-9C5C2CB7C3A4}" presName="textaccent7" presStyleCnt="0"/>
      <dgm:spPr/>
    </dgm:pt>
    <dgm:pt modelId="{7D0D70DF-0E46-43C3-8580-C5B0E56D02E6}" type="pres">
      <dgm:prSet presAssocID="{C3BA6B88-ADE4-4BA4-8E94-9C5C2CB7C3A4}" presName="accentRepeatNode" presStyleLbl="solidAlignAcc1" presStyleIdx="12" presStyleCnt="16"/>
      <dgm:spPr/>
    </dgm:pt>
    <dgm:pt modelId="{C8DDC1FF-0000-4A88-8947-9C6F95F31DB7}" type="pres">
      <dgm:prSet presAssocID="{DAA4C0B9-D3B3-4248-8E64-5C669A042E24}" presName="image7" presStyleCnt="0"/>
      <dgm:spPr/>
    </dgm:pt>
    <dgm:pt modelId="{CFF57492-75C7-43C2-AC2E-915A2487A439}" type="pres">
      <dgm:prSet presAssocID="{DAA4C0B9-D3B3-4248-8E64-5C669A042E24}" presName="imageRepeatNode" presStyleLbl="alignAcc1" presStyleIdx="6" presStyleCnt="8"/>
      <dgm:spPr/>
      <dgm:t>
        <a:bodyPr/>
        <a:lstStyle/>
        <a:p>
          <a:endParaRPr lang="ru-RU"/>
        </a:p>
      </dgm:t>
    </dgm:pt>
    <dgm:pt modelId="{ED3195CA-A419-43FB-85BD-3AC82D336E02}" type="pres">
      <dgm:prSet presAssocID="{DAA4C0B9-D3B3-4248-8E64-5C669A042E24}" presName="imageaccent7" presStyleCnt="0"/>
      <dgm:spPr/>
    </dgm:pt>
    <dgm:pt modelId="{9619E181-9382-4185-9361-3889896E2F3D}" type="pres">
      <dgm:prSet presAssocID="{DAA4C0B9-D3B3-4248-8E64-5C669A042E24}" presName="accentRepeatNode" presStyleLbl="solidAlignAcc1" presStyleIdx="13" presStyleCnt="16"/>
      <dgm:spPr/>
    </dgm:pt>
    <dgm:pt modelId="{51EF9E01-9744-4E6C-9522-0D6D252EB119}" type="pres">
      <dgm:prSet presAssocID="{9502616F-5659-4F62-959E-554DD68170F0}" presName="text8" presStyleCnt="0"/>
      <dgm:spPr/>
    </dgm:pt>
    <dgm:pt modelId="{8BF56C5A-E5E0-479C-993C-08C57D7BD618}" type="pres">
      <dgm:prSet presAssocID="{9502616F-5659-4F62-959E-554DD68170F0}" presName="textRepeatNode" presStyleLbl="align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7CC48-E426-4759-9EB9-C9380CBECF42}" type="pres">
      <dgm:prSet presAssocID="{9502616F-5659-4F62-959E-554DD68170F0}" presName="textaccent8" presStyleCnt="0"/>
      <dgm:spPr/>
    </dgm:pt>
    <dgm:pt modelId="{66862FFC-90D7-4C38-88B0-E09B16AD7E30}" type="pres">
      <dgm:prSet presAssocID="{9502616F-5659-4F62-959E-554DD68170F0}" presName="accentRepeatNode" presStyleLbl="solidAlignAcc1" presStyleIdx="14" presStyleCnt="16"/>
      <dgm:spPr/>
    </dgm:pt>
    <dgm:pt modelId="{DDBD59DE-A690-49A9-9FCB-67751BD4B9BF}" type="pres">
      <dgm:prSet presAssocID="{17E3FF5B-4D78-45B3-9949-899F38AB3428}" presName="image8" presStyleCnt="0"/>
      <dgm:spPr/>
    </dgm:pt>
    <dgm:pt modelId="{ECB36748-F89E-4259-85F3-3576F782AE78}" type="pres">
      <dgm:prSet presAssocID="{17E3FF5B-4D78-45B3-9949-899F38AB3428}" presName="imageRepeatNode" presStyleLbl="alignAcc1" presStyleIdx="7" presStyleCnt="8"/>
      <dgm:spPr/>
      <dgm:t>
        <a:bodyPr/>
        <a:lstStyle/>
        <a:p>
          <a:endParaRPr lang="ru-RU"/>
        </a:p>
      </dgm:t>
    </dgm:pt>
    <dgm:pt modelId="{552A7739-A660-48DC-9FB5-327E17A0A280}" type="pres">
      <dgm:prSet presAssocID="{17E3FF5B-4D78-45B3-9949-899F38AB3428}" presName="imageaccent8" presStyleCnt="0"/>
      <dgm:spPr/>
    </dgm:pt>
    <dgm:pt modelId="{7DE450EC-B0B2-4B48-9121-9CC000241A31}" type="pres">
      <dgm:prSet presAssocID="{17E3FF5B-4D78-45B3-9949-899F38AB3428}" presName="accentRepeatNode" presStyleLbl="solidAlignAcc1" presStyleIdx="15" presStyleCnt="16"/>
      <dgm:spPr/>
    </dgm:pt>
  </dgm:ptLst>
  <dgm:cxnLst>
    <dgm:cxn modelId="{70CAEC7A-C41A-4E7A-9EE3-F8EDBF17692A}" type="presOf" srcId="{C3BA6B88-ADE4-4BA4-8E94-9C5C2CB7C3A4}" destId="{93AAC11A-EA84-4058-BF86-32F7B9274D9F}" srcOrd="0" destOrd="0" presId="urn:microsoft.com/office/officeart/2008/layout/HexagonCluster"/>
    <dgm:cxn modelId="{8E0720B1-8A65-489C-A9C4-271CB87017CD}" type="presOf" srcId="{97A1BAB0-513B-40E4-8FDB-FBF0851F1751}" destId="{01B285DD-5C40-450D-B4CE-634B67851B1B}" srcOrd="0" destOrd="0" presId="urn:microsoft.com/office/officeart/2008/layout/HexagonCluster"/>
    <dgm:cxn modelId="{4F17BCAB-05AF-4658-A2E8-3DDF8ADA0244}" srcId="{02A6B385-DE51-4156-9204-DF9E92E0411D}" destId="{3F0D2CFD-0E86-4E4B-9970-ACC0A71B2DEC}" srcOrd="1" destOrd="0" parTransId="{FA7E674E-AADF-4513-8F54-5B4F2305BD4C}" sibTransId="{8819EBC6-A0DA-4A3A-A62B-AAEC91407116}"/>
    <dgm:cxn modelId="{C8596F6C-2DC7-41FC-9734-5F5F771E0E2C}" type="presOf" srcId="{8819EBC6-A0DA-4A3A-A62B-AAEC91407116}" destId="{223E2C03-CFA5-4643-94D0-93A9F9AD8D5E}" srcOrd="0" destOrd="0" presId="urn:microsoft.com/office/officeart/2008/layout/HexagonCluster"/>
    <dgm:cxn modelId="{216DFC43-A440-4AC8-83E7-ACF55BFDA22A}" srcId="{02A6B385-DE51-4156-9204-DF9E92E0411D}" destId="{0EF961A1-0FD0-4209-BDCD-76AD245663F6}" srcOrd="3" destOrd="0" parTransId="{3172C800-BA48-4340-A526-E8EABBD246D0}" sibTransId="{07EC7246-13ED-46FA-B752-68DED6A9A740}"/>
    <dgm:cxn modelId="{5CBF9F02-451D-4C30-A2E3-9FEE39E3B6E9}" srcId="{02A6B385-DE51-4156-9204-DF9E92E0411D}" destId="{BA334353-98A2-44E1-8A85-20FF505C725F}" srcOrd="2" destOrd="0" parTransId="{B85BB4CF-D4D4-4FB9-AE57-672DD029B796}" sibTransId="{D4D2D1BB-5FC4-4CAC-B9B2-BF06C6B31288}"/>
    <dgm:cxn modelId="{50743FE0-6189-4C0B-82A5-9DA84564256D}" srcId="{02A6B385-DE51-4156-9204-DF9E92E0411D}" destId="{A7F88457-4CD8-41C0-96C5-7D3D4D82663D}" srcOrd="5" destOrd="0" parTransId="{26893285-1EBA-4B0E-A38B-CBB54B20505E}" sibTransId="{97A1BAB0-513B-40E4-8FDB-FBF0851F1751}"/>
    <dgm:cxn modelId="{A8A6D04B-3A31-42CC-8FEE-32191E796CB1}" type="presOf" srcId="{17E3FF5B-4D78-45B3-9949-899F38AB3428}" destId="{ECB36748-F89E-4259-85F3-3576F782AE78}" srcOrd="0" destOrd="0" presId="urn:microsoft.com/office/officeart/2008/layout/HexagonCluster"/>
    <dgm:cxn modelId="{E4E6A55A-2282-4017-B428-7A171533397B}" type="presOf" srcId="{02A6B385-DE51-4156-9204-DF9E92E0411D}" destId="{829691D3-5967-4BE6-91B3-7ABC3E680678}" srcOrd="0" destOrd="0" presId="urn:microsoft.com/office/officeart/2008/layout/HexagonCluster"/>
    <dgm:cxn modelId="{8E112714-805A-4A6F-9AAC-13F683461BA5}" srcId="{02A6B385-DE51-4156-9204-DF9E92E0411D}" destId="{30836C16-CF70-42DD-AB22-3677BC6361AA}" srcOrd="0" destOrd="0" parTransId="{BFF6651D-466B-4C4E-99AD-B95452923F9C}" sibTransId="{AD3B0600-FA0D-4E67-BE69-F721144B85AA}"/>
    <dgm:cxn modelId="{486FFED0-44B3-4B23-88FA-50164FECBA2D}" srcId="{02A6B385-DE51-4156-9204-DF9E92E0411D}" destId="{9502616F-5659-4F62-959E-554DD68170F0}" srcOrd="7" destOrd="0" parTransId="{5467381E-032A-455C-BD96-B729E992FDB4}" sibTransId="{17E3FF5B-4D78-45B3-9949-899F38AB3428}"/>
    <dgm:cxn modelId="{6720A751-DEED-452F-91AC-642C3C4C4BB1}" type="presOf" srcId="{DAA4C0B9-D3B3-4248-8E64-5C669A042E24}" destId="{CFF57492-75C7-43C2-AC2E-915A2487A439}" srcOrd="0" destOrd="0" presId="urn:microsoft.com/office/officeart/2008/layout/HexagonCluster"/>
    <dgm:cxn modelId="{B04B6C01-1BAA-45E8-BD15-4F914EC5B665}" type="presOf" srcId="{9502616F-5659-4F62-959E-554DD68170F0}" destId="{8BF56C5A-E5E0-479C-993C-08C57D7BD618}" srcOrd="0" destOrd="0" presId="urn:microsoft.com/office/officeart/2008/layout/HexagonCluster"/>
    <dgm:cxn modelId="{7952CFFE-418B-4D16-935C-8FA21037110E}" type="presOf" srcId="{A7F88457-4CD8-41C0-96C5-7D3D4D82663D}" destId="{511E5F64-245B-46E4-9018-FB7776ED21E6}" srcOrd="0" destOrd="0" presId="urn:microsoft.com/office/officeart/2008/layout/HexagonCluster"/>
    <dgm:cxn modelId="{744DE36D-77F4-49FD-937B-A1709ED49AEC}" type="presOf" srcId="{495C7F39-72C1-448F-BCD1-4878307976C8}" destId="{97A5D4B6-30BB-4A1E-85BF-C4D5FC94E666}" srcOrd="0" destOrd="0" presId="urn:microsoft.com/office/officeart/2008/layout/HexagonCluster"/>
    <dgm:cxn modelId="{9A5E42F9-80A2-4066-BC91-121A3EA1584F}" type="presOf" srcId="{30836C16-CF70-42DD-AB22-3677BC6361AA}" destId="{77CB4779-B8EC-4FA8-917A-98A01A96C964}" srcOrd="0" destOrd="0" presId="urn:microsoft.com/office/officeart/2008/layout/HexagonCluster"/>
    <dgm:cxn modelId="{E6B46BFD-6786-484B-98F0-ACFB8B126F42}" type="presOf" srcId="{D4D2D1BB-5FC4-4CAC-B9B2-BF06C6B31288}" destId="{11932B2A-A1FA-45EE-AB33-F539CDC8DABE}" srcOrd="0" destOrd="0" presId="urn:microsoft.com/office/officeart/2008/layout/HexagonCluster"/>
    <dgm:cxn modelId="{2FE07D7E-48A0-4A17-A858-60F28F1DB7C6}" srcId="{02A6B385-DE51-4156-9204-DF9E92E0411D}" destId="{C3BA6B88-ADE4-4BA4-8E94-9C5C2CB7C3A4}" srcOrd="6" destOrd="0" parTransId="{2B0504E4-DB17-49E6-AB78-A715B9FFFD27}" sibTransId="{DAA4C0B9-D3B3-4248-8E64-5C669A042E24}"/>
    <dgm:cxn modelId="{2FD2AD22-509E-4B55-B2AA-031FCDA9F5E9}" type="presOf" srcId="{BA334353-98A2-44E1-8A85-20FF505C725F}" destId="{E8C59160-0359-4234-92F7-3610CE5E6594}" srcOrd="0" destOrd="0" presId="urn:microsoft.com/office/officeart/2008/layout/HexagonCluster"/>
    <dgm:cxn modelId="{C8CCE8E7-34A0-4500-829F-0098C9A2968F}" type="presOf" srcId="{AD3B0600-FA0D-4E67-BE69-F721144B85AA}" destId="{633DCB68-1BB2-4193-85C7-0B284269BCB0}" srcOrd="0" destOrd="0" presId="urn:microsoft.com/office/officeart/2008/layout/HexagonCluster"/>
    <dgm:cxn modelId="{45E5AF25-75DE-4285-A6DD-EE636F48ACC1}" type="presOf" srcId="{0EF961A1-0FD0-4209-BDCD-76AD245663F6}" destId="{94CBDC4B-6AAC-46A5-BA30-47CACE5F0895}" srcOrd="0" destOrd="0" presId="urn:microsoft.com/office/officeart/2008/layout/HexagonCluster"/>
    <dgm:cxn modelId="{DCB3A176-67E9-4D67-B440-0FAAE5A0EE2F}" type="presOf" srcId="{E38A6CCA-DD31-45B5-A279-EDE015ACFAF0}" destId="{160A3F82-3717-417E-B0B4-9DCC65D16E0B}" srcOrd="0" destOrd="0" presId="urn:microsoft.com/office/officeart/2008/layout/HexagonCluster"/>
    <dgm:cxn modelId="{283B07CC-3FA6-4598-8B3E-1FC35031FCBD}" type="presOf" srcId="{07EC7246-13ED-46FA-B752-68DED6A9A740}" destId="{7D2FA825-2E6A-42E7-A30B-69BDD0F4988C}" srcOrd="0" destOrd="0" presId="urn:microsoft.com/office/officeart/2008/layout/HexagonCluster"/>
    <dgm:cxn modelId="{DAC3270D-8F97-4B6A-A0D3-B1BF4EF5B5DA}" type="presOf" srcId="{3F0D2CFD-0E86-4E4B-9970-ACC0A71B2DEC}" destId="{9CA06250-4964-4BCC-B1E4-FF0FA3562CC1}" srcOrd="0" destOrd="0" presId="urn:microsoft.com/office/officeart/2008/layout/HexagonCluster"/>
    <dgm:cxn modelId="{166830A6-6E91-4448-BD1E-A6A8C698E279}" srcId="{02A6B385-DE51-4156-9204-DF9E92E0411D}" destId="{495C7F39-72C1-448F-BCD1-4878307976C8}" srcOrd="4" destOrd="0" parTransId="{91F1A5AB-E764-4EA4-BE26-0B2082361CC5}" sibTransId="{E38A6CCA-DD31-45B5-A279-EDE015ACFAF0}"/>
    <dgm:cxn modelId="{A60C9F05-9B78-4AE2-BAA6-DD2DD41E5B57}" type="presParOf" srcId="{829691D3-5967-4BE6-91B3-7ABC3E680678}" destId="{C29D1B77-2117-423B-B704-E6026C875297}" srcOrd="0" destOrd="0" presId="urn:microsoft.com/office/officeart/2008/layout/HexagonCluster"/>
    <dgm:cxn modelId="{BC83B0B3-0E80-4616-87D1-E810E99A8B6E}" type="presParOf" srcId="{C29D1B77-2117-423B-B704-E6026C875297}" destId="{77CB4779-B8EC-4FA8-917A-98A01A96C964}" srcOrd="0" destOrd="0" presId="urn:microsoft.com/office/officeart/2008/layout/HexagonCluster"/>
    <dgm:cxn modelId="{C3D5BC6F-0B40-4B02-9EEC-CE12CBBDE9B2}" type="presParOf" srcId="{829691D3-5967-4BE6-91B3-7ABC3E680678}" destId="{504C211C-9705-4FDE-ADC3-E481BDD7ECE8}" srcOrd="1" destOrd="0" presId="urn:microsoft.com/office/officeart/2008/layout/HexagonCluster"/>
    <dgm:cxn modelId="{03604AE6-DC3F-4395-9EA3-B61B671F0802}" type="presParOf" srcId="{504C211C-9705-4FDE-ADC3-E481BDD7ECE8}" destId="{3E274F56-CFB5-414B-81D1-F7CB3B84A6FF}" srcOrd="0" destOrd="0" presId="urn:microsoft.com/office/officeart/2008/layout/HexagonCluster"/>
    <dgm:cxn modelId="{F6CB58D1-A735-4BCB-AB3C-D8FFC09F669D}" type="presParOf" srcId="{829691D3-5967-4BE6-91B3-7ABC3E680678}" destId="{16503F67-4080-4D07-8B66-5A37FB164920}" srcOrd="2" destOrd="0" presId="urn:microsoft.com/office/officeart/2008/layout/HexagonCluster"/>
    <dgm:cxn modelId="{F7C1DC7B-8074-4D8D-99A2-0DC9466E38E6}" type="presParOf" srcId="{16503F67-4080-4D07-8B66-5A37FB164920}" destId="{633DCB68-1BB2-4193-85C7-0B284269BCB0}" srcOrd="0" destOrd="0" presId="urn:microsoft.com/office/officeart/2008/layout/HexagonCluster"/>
    <dgm:cxn modelId="{AC3001D4-EF27-47C7-9215-928F4A861BDF}" type="presParOf" srcId="{829691D3-5967-4BE6-91B3-7ABC3E680678}" destId="{3163FAF4-8481-4702-B0D2-D0A42DADB042}" srcOrd="3" destOrd="0" presId="urn:microsoft.com/office/officeart/2008/layout/HexagonCluster"/>
    <dgm:cxn modelId="{8B1734B0-3AA7-4299-9FD5-40A0D5FAD2A1}" type="presParOf" srcId="{3163FAF4-8481-4702-B0D2-D0A42DADB042}" destId="{B45C395B-4AF0-44D5-877D-23FBC93EE87B}" srcOrd="0" destOrd="0" presId="urn:microsoft.com/office/officeart/2008/layout/HexagonCluster"/>
    <dgm:cxn modelId="{A8F036EA-4E3A-455F-8BE2-9EC7F0F1DD5E}" type="presParOf" srcId="{829691D3-5967-4BE6-91B3-7ABC3E680678}" destId="{F7E5F4DB-63BB-44D9-9B58-CF5BB10A580B}" srcOrd="4" destOrd="0" presId="urn:microsoft.com/office/officeart/2008/layout/HexagonCluster"/>
    <dgm:cxn modelId="{77535E65-9018-40DE-AE03-B963DC2FA5B3}" type="presParOf" srcId="{F7E5F4DB-63BB-44D9-9B58-CF5BB10A580B}" destId="{9CA06250-4964-4BCC-B1E4-FF0FA3562CC1}" srcOrd="0" destOrd="0" presId="urn:microsoft.com/office/officeart/2008/layout/HexagonCluster"/>
    <dgm:cxn modelId="{9E9EE795-18BE-4B69-A9A5-D5D5C3E9E502}" type="presParOf" srcId="{829691D3-5967-4BE6-91B3-7ABC3E680678}" destId="{1EAA306C-1346-4BEA-BC0A-2D2B0C62A3C9}" srcOrd="5" destOrd="0" presId="urn:microsoft.com/office/officeart/2008/layout/HexagonCluster"/>
    <dgm:cxn modelId="{0F7A546E-824C-4DB6-934B-D0059CA17FF9}" type="presParOf" srcId="{1EAA306C-1346-4BEA-BC0A-2D2B0C62A3C9}" destId="{C1920C72-C82B-48FF-BCFD-79C9CFFD2B05}" srcOrd="0" destOrd="0" presId="urn:microsoft.com/office/officeart/2008/layout/HexagonCluster"/>
    <dgm:cxn modelId="{14BCC823-965A-4F3B-A48F-BF9E86E982E8}" type="presParOf" srcId="{829691D3-5967-4BE6-91B3-7ABC3E680678}" destId="{D2E52FCD-447B-468B-8AD6-F917FDBF99A3}" srcOrd="6" destOrd="0" presId="urn:microsoft.com/office/officeart/2008/layout/HexagonCluster"/>
    <dgm:cxn modelId="{412F4469-12B1-4045-8047-A91F1AB1B9BD}" type="presParOf" srcId="{D2E52FCD-447B-468B-8AD6-F917FDBF99A3}" destId="{223E2C03-CFA5-4643-94D0-93A9F9AD8D5E}" srcOrd="0" destOrd="0" presId="urn:microsoft.com/office/officeart/2008/layout/HexagonCluster"/>
    <dgm:cxn modelId="{78210B03-C335-43F6-91A6-F48054AA7D6F}" type="presParOf" srcId="{829691D3-5967-4BE6-91B3-7ABC3E680678}" destId="{96010DD8-4D9F-42F8-BD23-419641837DE7}" srcOrd="7" destOrd="0" presId="urn:microsoft.com/office/officeart/2008/layout/HexagonCluster"/>
    <dgm:cxn modelId="{C3F9479C-1D54-46C8-9450-D4DFA5ED621F}" type="presParOf" srcId="{96010DD8-4D9F-42F8-BD23-419641837DE7}" destId="{36610D6A-1AC5-4059-AD77-C344CE5F73AF}" srcOrd="0" destOrd="0" presId="urn:microsoft.com/office/officeart/2008/layout/HexagonCluster"/>
    <dgm:cxn modelId="{ABDE3855-AD1A-46EA-B8B7-F322B7E4A458}" type="presParOf" srcId="{829691D3-5967-4BE6-91B3-7ABC3E680678}" destId="{B3B9E7E6-6736-4AF4-89CA-E49508538D00}" srcOrd="8" destOrd="0" presId="urn:microsoft.com/office/officeart/2008/layout/HexagonCluster"/>
    <dgm:cxn modelId="{2256E284-D464-480A-BAD3-5CCF1DE4A98B}" type="presParOf" srcId="{B3B9E7E6-6736-4AF4-89CA-E49508538D00}" destId="{E8C59160-0359-4234-92F7-3610CE5E6594}" srcOrd="0" destOrd="0" presId="urn:microsoft.com/office/officeart/2008/layout/HexagonCluster"/>
    <dgm:cxn modelId="{0F070F8F-3AA5-4207-B85F-53469713BB63}" type="presParOf" srcId="{829691D3-5967-4BE6-91B3-7ABC3E680678}" destId="{A807C873-9E78-47DC-8FDE-7DC925ACDE67}" srcOrd="9" destOrd="0" presId="urn:microsoft.com/office/officeart/2008/layout/HexagonCluster"/>
    <dgm:cxn modelId="{0464EAA9-D2CC-4D28-AFD7-8B9978199178}" type="presParOf" srcId="{A807C873-9E78-47DC-8FDE-7DC925ACDE67}" destId="{68A327E4-EA82-4D97-AD9F-759E02CD695A}" srcOrd="0" destOrd="0" presId="urn:microsoft.com/office/officeart/2008/layout/HexagonCluster"/>
    <dgm:cxn modelId="{E831DD0D-E54C-4D85-8D76-03031106117B}" type="presParOf" srcId="{829691D3-5967-4BE6-91B3-7ABC3E680678}" destId="{2524D233-4995-44C9-A68F-7571B3B33F95}" srcOrd="10" destOrd="0" presId="urn:microsoft.com/office/officeart/2008/layout/HexagonCluster"/>
    <dgm:cxn modelId="{6EEFC124-4FE3-4F04-8FEE-8B0D74C54CC6}" type="presParOf" srcId="{2524D233-4995-44C9-A68F-7571B3B33F95}" destId="{11932B2A-A1FA-45EE-AB33-F539CDC8DABE}" srcOrd="0" destOrd="0" presId="urn:microsoft.com/office/officeart/2008/layout/HexagonCluster"/>
    <dgm:cxn modelId="{6CB85BAB-D977-40F1-8C34-6F5D74F52BF4}" type="presParOf" srcId="{829691D3-5967-4BE6-91B3-7ABC3E680678}" destId="{B714C4CD-72C9-488F-B7DB-1B3CF1475F81}" srcOrd="11" destOrd="0" presId="urn:microsoft.com/office/officeart/2008/layout/HexagonCluster"/>
    <dgm:cxn modelId="{2DC76273-3F86-443B-9771-70CA492B05D7}" type="presParOf" srcId="{B714C4CD-72C9-488F-B7DB-1B3CF1475F81}" destId="{D63ED96C-617F-456D-B794-514BAFBD80D8}" srcOrd="0" destOrd="0" presId="urn:microsoft.com/office/officeart/2008/layout/HexagonCluster"/>
    <dgm:cxn modelId="{5CE29209-DC72-475A-B3D2-790EAECE2F0F}" type="presParOf" srcId="{829691D3-5967-4BE6-91B3-7ABC3E680678}" destId="{3D96C481-E48B-42F1-9608-0CC5448521C3}" srcOrd="12" destOrd="0" presId="urn:microsoft.com/office/officeart/2008/layout/HexagonCluster"/>
    <dgm:cxn modelId="{7F1B3F6E-96FB-4F28-90D4-9D43F75BBC6C}" type="presParOf" srcId="{3D96C481-E48B-42F1-9608-0CC5448521C3}" destId="{94CBDC4B-6AAC-46A5-BA30-47CACE5F0895}" srcOrd="0" destOrd="0" presId="urn:microsoft.com/office/officeart/2008/layout/HexagonCluster"/>
    <dgm:cxn modelId="{71FA3D31-7F54-44E5-943A-41189E025B62}" type="presParOf" srcId="{829691D3-5967-4BE6-91B3-7ABC3E680678}" destId="{E52C0C6C-6AB4-411F-B912-3FAFC51C0B54}" srcOrd="13" destOrd="0" presId="urn:microsoft.com/office/officeart/2008/layout/HexagonCluster"/>
    <dgm:cxn modelId="{D88ED796-C419-4764-A068-3F1F9459FEAD}" type="presParOf" srcId="{E52C0C6C-6AB4-411F-B912-3FAFC51C0B54}" destId="{BC6D64CF-51D8-4D6B-A43F-20DEA5795D71}" srcOrd="0" destOrd="0" presId="urn:microsoft.com/office/officeart/2008/layout/HexagonCluster"/>
    <dgm:cxn modelId="{F31EA079-B937-4282-B801-AE4A6B36876E}" type="presParOf" srcId="{829691D3-5967-4BE6-91B3-7ABC3E680678}" destId="{B38915C5-7F76-4A21-A338-EB3C2850AD53}" srcOrd="14" destOrd="0" presId="urn:microsoft.com/office/officeart/2008/layout/HexagonCluster"/>
    <dgm:cxn modelId="{005DD9EE-3AE2-403A-9273-10570B306748}" type="presParOf" srcId="{B38915C5-7F76-4A21-A338-EB3C2850AD53}" destId="{7D2FA825-2E6A-42E7-A30B-69BDD0F4988C}" srcOrd="0" destOrd="0" presId="urn:microsoft.com/office/officeart/2008/layout/HexagonCluster"/>
    <dgm:cxn modelId="{4E82493B-7CFE-46C8-B7B6-82AA9E2A5100}" type="presParOf" srcId="{829691D3-5967-4BE6-91B3-7ABC3E680678}" destId="{1D74650A-7587-4E02-BC3C-89262727FCFF}" srcOrd="15" destOrd="0" presId="urn:microsoft.com/office/officeart/2008/layout/HexagonCluster"/>
    <dgm:cxn modelId="{6E39CAA1-BAEF-48E3-8AC8-A99F76F6CC7E}" type="presParOf" srcId="{1D74650A-7587-4E02-BC3C-89262727FCFF}" destId="{B152E633-0164-4AF9-83A0-832C6892DED0}" srcOrd="0" destOrd="0" presId="urn:microsoft.com/office/officeart/2008/layout/HexagonCluster"/>
    <dgm:cxn modelId="{29CAD3B1-5532-4087-ACD5-1ABEAA056C54}" type="presParOf" srcId="{829691D3-5967-4BE6-91B3-7ABC3E680678}" destId="{BAD6E9BB-E77D-4219-BBF0-8750874C1A26}" srcOrd="16" destOrd="0" presId="urn:microsoft.com/office/officeart/2008/layout/HexagonCluster"/>
    <dgm:cxn modelId="{DE9DA4AF-9045-4716-9791-76D1559B0E71}" type="presParOf" srcId="{BAD6E9BB-E77D-4219-BBF0-8750874C1A26}" destId="{97A5D4B6-30BB-4A1E-85BF-C4D5FC94E666}" srcOrd="0" destOrd="0" presId="urn:microsoft.com/office/officeart/2008/layout/HexagonCluster"/>
    <dgm:cxn modelId="{FF56CC22-0E36-45C4-9D00-B9D15E855099}" type="presParOf" srcId="{829691D3-5967-4BE6-91B3-7ABC3E680678}" destId="{66AD1267-890E-42B7-8355-6BB8988D8F17}" srcOrd="17" destOrd="0" presId="urn:microsoft.com/office/officeart/2008/layout/HexagonCluster"/>
    <dgm:cxn modelId="{CF4EC0F5-F4B1-4272-9AFD-C644243E5501}" type="presParOf" srcId="{66AD1267-890E-42B7-8355-6BB8988D8F17}" destId="{A25F9F0F-41DD-4D67-ACC8-B554C700B798}" srcOrd="0" destOrd="0" presId="urn:microsoft.com/office/officeart/2008/layout/HexagonCluster"/>
    <dgm:cxn modelId="{7F3EEA41-29F6-466C-81C1-AF69EF94EF57}" type="presParOf" srcId="{829691D3-5967-4BE6-91B3-7ABC3E680678}" destId="{4556F7B5-AB36-4CFB-B093-BE38E66B0CCC}" srcOrd="18" destOrd="0" presId="urn:microsoft.com/office/officeart/2008/layout/HexagonCluster"/>
    <dgm:cxn modelId="{F1784DA2-4952-40BD-9406-725FCCD8FBF4}" type="presParOf" srcId="{4556F7B5-AB36-4CFB-B093-BE38E66B0CCC}" destId="{160A3F82-3717-417E-B0B4-9DCC65D16E0B}" srcOrd="0" destOrd="0" presId="urn:microsoft.com/office/officeart/2008/layout/HexagonCluster"/>
    <dgm:cxn modelId="{BA9A7DCA-DA70-4031-84D8-EDF9A1718CED}" type="presParOf" srcId="{829691D3-5967-4BE6-91B3-7ABC3E680678}" destId="{319C6504-175F-4E3D-AD27-4003D548F702}" srcOrd="19" destOrd="0" presId="urn:microsoft.com/office/officeart/2008/layout/HexagonCluster"/>
    <dgm:cxn modelId="{DA055B4F-8793-4A24-8B37-E0544EB85351}" type="presParOf" srcId="{319C6504-175F-4E3D-AD27-4003D548F702}" destId="{A0C380E4-68FD-4692-93AF-615C08DB607D}" srcOrd="0" destOrd="0" presId="urn:microsoft.com/office/officeart/2008/layout/HexagonCluster"/>
    <dgm:cxn modelId="{A660584E-ABE6-4689-843D-28ED089F5AE8}" type="presParOf" srcId="{829691D3-5967-4BE6-91B3-7ABC3E680678}" destId="{284DC452-CCD2-4C65-9FA6-AFB39E3192F4}" srcOrd="20" destOrd="0" presId="urn:microsoft.com/office/officeart/2008/layout/HexagonCluster"/>
    <dgm:cxn modelId="{92ADDA9F-8E36-4C69-B6AA-2FE6FEFABACB}" type="presParOf" srcId="{284DC452-CCD2-4C65-9FA6-AFB39E3192F4}" destId="{511E5F64-245B-46E4-9018-FB7776ED21E6}" srcOrd="0" destOrd="0" presId="urn:microsoft.com/office/officeart/2008/layout/HexagonCluster"/>
    <dgm:cxn modelId="{5C4FCA0D-1417-43F3-A859-D656077E2E26}" type="presParOf" srcId="{829691D3-5967-4BE6-91B3-7ABC3E680678}" destId="{04B3A02B-2A37-4398-A082-03C4DF0FB5E5}" srcOrd="21" destOrd="0" presId="urn:microsoft.com/office/officeart/2008/layout/HexagonCluster"/>
    <dgm:cxn modelId="{28C89CA2-4CA1-4B3A-8CD5-E31B451C746B}" type="presParOf" srcId="{04B3A02B-2A37-4398-A082-03C4DF0FB5E5}" destId="{AE666DAD-B5A1-4AE2-BAE4-5E1178539898}" srcOrd="0" destOrd="0" presId="urn:microsoft.com/office/officeart/2008/layout/HexagonCluster"/>
    <dgm:cxn modelId="{680A55BA-174B-43D8-ABCE-036F87D25E03}" type="presParOf" srcId="{829691D3-5967-4BE6-91B3-7ABC3E680678}" destId="{A1278A20-07CC-4F79-9AA7-3FC08F631526}" srcOrd="22" destOrd="0" presId="urn:microsoft.com/office/officeart/2008/layout/HexagonCluster"/>
    <dgm:cxn modelId="{BEEF10DA-BD1D-425E-9760-9919A1EC4C44}" type="presParOf" srcId="{A1278A20-07CC-4F79-9AA7-3FC08F631526}" destId="{01B285DD-5C40-450D-B4CE-634B67851B1B}" srcOrd="0" destOrd="0" presId="urn:microsoft.com/office/officeart/2008/layout/HexagonCluster"/>
    <dgm:cxn modelId="{C66929AC-D3AC-43AD-B3AB-CBD621612F3D}" type="presParOf" srcId="{829691D3-5967-4BE6-91B3-7ABC3E680678}" destId="{ABB36924-582D-47E7-B349-C894B786793C}" srcOrd="23" destOrd="0" presId="urn:microsoft.com/office/officeart/2008/layout/HexagonCluster"/>
    <dgm:cxn modelId="{9239E564-DB37-4173-BEF3-E50F9199AF7D}" type="presParOf" srcId="{ABB36924-582D-47E7-B349-C894B786793C}" destId="{7500328A-ACA2-464E-8764-701D304028B6}" srcOrd="0" destOrd="0" presId="urn:microsoft.com/office/officeart/2008/layout/HexagonCluster"/>
    <dgm:cxn modelId="{27F703DA-5FDE-46B6-B765-E42CFA50E566}" type="presParOf" srcId="{829691D3-5967-4BE6-91B3-7ABC3E680678}" destId="{75BA1F0B-566B-4151-9D86-F4EAA0184EAA}" srcOrd="24" destOrd="0" presId="urn:microsoft.com/office/officeart/2008/layout/HexagonCluster"/>
    <dgm:cxn modelId="{EA935562-7B31-416A-8F2D-2CE30EB70E79}" type="presParOf" srcId="{75BA1F0B-566B-4151-9D86-F4EAA0184EAA}" destId="{93AAC11A-EA84-4058-BF86-32F7B9274D9F}" srcOrd="0" destOrd="0" presId="urn:microsoft.com/office/officeart/2008/layout/HexagonCluster"/>
    <dgm:cxn modelId="{5F345180-53EE-4B59-BD88-6F33E69C31D1}" type="presParOf" srcId="{829691D3-5967-4BE6-91B3-7ABC3E680678}" destId="{41E9DDE1-DA77-43B3-98B6-3608FEFDE867}" srcOrd="25" destOrd="0" presId="urn:microsoft.com/office/officeart/2008/layout/HexagonCluster"/>
    <dgm:cxn modelId="{52B72701-6B1C-43B1-896B-A4C080FC5104}" type="presParOf" srcId="{41E9DDE1-DA77-43B3-98B6-3608FEFDE867}" destId="{7D0D70DF-0E46-43C3-8580-C5B0E56D02E6}" srcOrd="0" destOrd="0" presId="urn:microsoft.com/office/officeart/2008/layout/HexagonCluster"/>
    <dgm:cxn modelId="{4604CB54-8C6C-470A-839C-AB211E59DCBC}" type="presParOf" srcId="{829691D3-5967-4BE6-91B3-7ABC3E680678}" destId="{C8DDC1FF-0000-4A88-8947-9C6F95F31DB7}" srcOrd="26" destOrd="0" presId="urn:microsoft.com/office/officeart/2008/layout/HexagonCluster"/>
    <dgm:cxn modelId="{A26B5073-CCCD-408A-9006-F60B3B1FDA79}" type="presParOf" srcId="{C8DDC1FF-0000-4A88-8947-9C6F95F31DB7}" destId="{CFF57492-75C7-43C2-AC2E-915A2487A439}" srcOrd="0" destOrd="0" presId="urn:microsoft.com/office/officeart/2008/layout/HexagonCluster"/>
    <dgm:cxn modelId="{9E271CC4-F0DB-49C1-B52C-6D7DA5E0A8D5}" type="presParOf" srcId="{829691D3-5967-4BE6-91B3-7ABC3E680678}" destId="{ED3195CA-A419-43FB-85BD-3AC82D336E02}" srcOrd="27" destOrd="0" presId="urn:microsoft.com/office/officeart/2008/layout/HexagonCluster"/>
    <dgm:cxn modelId="{98DDCB09-C896-4B4A-B3CE-E04169EC12E8}" type="presParOf" srcId="{ED3195CA-A419-43FB-85BD-3AC82D336E02}" destId="{9619E181-9382-4185-9361-3889896E2F3D}" srcOrd="0" destOrd="0" presId="urn:microsoft.com/office/officeart/2008/layout/HexagonCluster"/>
    <dgm:cxn modelId="{BD6CC787-8868-4DC8-90B2-CF6015C8082C}" type="presParOf" srcId="{829691D3-5967-4BE6-91B3-7ABC3E680678}" destId="{51EF9E01-9744-4E6C-9522-0D6D252EB119}" srcOrd="28" destOrd="0" presId="urn:microsoft.com/office/officeart/2008/layout/HexagonCluster"/>
    <dgm:cxn modelId="{F1C6C20E-E81E-4F02-8487-CDA405F436A6}" type="presParOf" srcId="{51EF9E01-9744-4E6C-9522-0D6D252EB119}" destId="{8BF56C5A-E5E0-479C-993C-08C57D7BD618}" srcOrd="0" destOrd="0" presId="urn:microsoft.com/office/officeart/2008/layout/HexagonCluster"/>
    <dgm:cxn modelId="{FC0D5888-C8C3-43CF-8A03-48DC458F3B88}" type="presParOf" srcId="{829691D3-5967-4BE6-91B3-7ABC3E680678}" destId="{4AE7CC48-E426-4759-9EB9-C9380CBECF42}" srcOrd="29" destOrd="0" presId="urn:microsoft.com/office/officeart/2008/layout/HexagonCluster"/>
    <dgm:cxn modelId="{FB42305E-2B78-478E-B470-74605D9CB032}" type="presParOf" srcId="{4AE7CC48-E426-4759-9EB9-C9380CBECF42}" destId="{66862FFC-90D7-4C38-88B0-E09B16AD7E30}" srcOrd="0" destOrd="0" presId="urn:microsoft.com/office/officeart/2008/layout/HexagonCluster"/>
    <dgm:cxn modelId="{B81779B1-EAD3-4561-A2EB-BE8E9510C677}" type="presParOf" srcId="{829691D3-5967-4BE6-91B3-7ABC3E680678}" destId="{DDBD59DE-A690-49A9-9FCB-67751BD4B9BF}" srcOrd="30" destOrd="0" presId="urn:microsoft.com/office/officeart/2008/layout/HexagonCluster"/>
    <dgm:cxn modelId="{219A5164-CD2A-413B-B082-4D630B0ABEB8}" type="presParOf" srcId="{DDBD59DE-A690-49A9-9FCB-67751BD4B9BF}" destId="{ECB36748-F89E-4259-85F3-3576F782AE78}" srcOrd="0" destOrd="0" presId="urn:microsoft.com/office/officeart/2008/layout/HexagonCluster"/>
    <dgm:cxn modelId="{EB4C3B9B-364B-47C3-B4A0-2AAD0F2884F5}" type="presParOf" srcId="{829691D3-5967-4BE6-91B3-7ABC3E680678}" destId="{552A7739-A660-48DC-9FB5-327E17A0A280}" srcOrd="31" destOrd="0" presId="urn:microsoft.com/office/officeart/2008/layout/HexagonCluster"/>
    <dgm:cxn modelId="{5F4CF5C5-B0EC-4CCD-B514-9DA9C6C5A18E}" type="presParOf" srcId="{552A7739-A660-48DC-9FB5-327E17A0A280}" destId="{7DE450EC-B0B2-4B48-9121-9CC000241A3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A83135D-5C31-4957-8A9C-10977BB40539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A9D347D5-C779-42DC-8BA3-05F055FD694A}">
      <dgm:prSet phldrT="[Текст]"/>
      <dgm:spPr/>
      <dgm:t>
        <a:bodyPr/>
        <a:lstStyle/>
        <a:p>
          <a:r>
            <a:rPr lang="uk-UA" dirty="0" smtClean="0"/>
            <a:t>Міжгалузева інтеграція</a:t>
          </a:r>
          <a:endParaRPr lang="ru-RU" dirty="0"/>
        </a:p>
      </dgm:t>
    </dgm:pt>
    <dgm:pt modelId="{1E86DD26-9327-4CEC-9556-3A21B9790FB4}" type="parTrans" cxnId="{C3A5B1DF-DFA6-4D57-BEF5-4813AE1AAF8A}">
      <dgm:prSet/>
      <dgm:spPr/>
    </dgm:pt>
    <dgm:pt modelId="{3D4F68E1-7FD9-4D70-8C56-35AEFA6B737D}" type="sibTrans" cxnId="{C3A5B1DF-DFA6-4D57-BEF5-4813AE1AAF8A}">
      <dgm:prSet/>
      <dgm:spPr/>
      <dgm:t>
        <a:bodyPr/>
        <a:lstStyle/>
        <a:p>
          <a:endParaRPr lang="ru-RU"/>
        </a:p>
      </dgm:t>
    </dgm:pt>
    <dgm:pt modelId="{F8E5BCE9-C00E-408A-AB19-1EC5B8484E69}">
      <dgm:prSet phldrT="[Текст]"/>
      <dgm:spPr/>
      <dgm:t>
        <a:bodyPr/>
        <a:lstStyle/>
        <a:p>
          <a:r>
            <a:rPr lang="uk-UA" dirty="0" smtClean="0"/>
            <a:t>Предметна інтеграція</a:t>
          </a:r>
          <a:endParaRPr lang="ru-RU" dirty="0"/>
        </a:p>
      </dgm:t>
    </dgm:pt>
    <dgm:pt modelId="{1A50E0CE-0EBC-493B-92DC-6FF2A7B6F11C}" type="parTrans" cxnId="{0758D679-BA7F-4B44-BB6D-AA07AC83C3AE}">
      <dgm:prSet/>
      <dgm:spPr/>
    </dgm:pt>
    <dgm:pt modelId="{B99C84CE-E46C-4A52-B1E9-47E466CE1296}" type="sibTrans" cxnId="{0758D679-BA7F-4B44-BB6D-AA07AC83C3AE}">
      <dgm:prSet/>
      <dgm:spPr/>
      <dgm:t>
        <a:bodyPr/>
        <a:lstStyle/>
        <a:p>
          <a:endParaRPr lang="ru-RU"/>
        </a:p>
      </dgm:t>
    </dgm:pt>
    <dgm:pt modelId="{BB850B12-3514-4F9B-9F9A-FAF4468E9F60}">
      <dgm:prSet phldrT="[Текст]"/>
      <dgm:spPr/>
      <dgm:t>
        <a:bodyPr/>
        <a:lstStyle/>
        <a:p>
          <a:r>
            <a:rPr lang="uk-UA" dirty="0" smtClean="0"/>
            <a:t>Інтегрований мовно-літературний курс «Українська мова»</a:t>
          </a:r>
          <a:endParaRPr lang="ru-RU" dirty="0"/>
        </a:p>
      </dgm:t>
    </dgm:pt>
    <dgm:pt modelId="{05B0B3EC-75E5-4648-82AA-B0A38C9CC43F}" type="parTrans" cxnId="{8197288F-8FE7-49DE-8DAF-FD338A847EFA}">
      <dgm:prSet/>
      <dgm:spPr/>
    </dgm:pt>
    <dgm:pt modelId="{9B0DD229-3CA7-4143-A440-72067FE4AF9C}" type="sibTrans" cxnId="{8197288F-8FE7-49DE-8DAF-FD338A847EFA}">
      <dgm:prSet/>
      <dgm:spPr/>
    </dgm:pt>
    <dgm:pt modelId="{1AD4584F-C4C3-41D0-9847-529FF28D4BC1}" type="pres">
      <dgm:prSet presAssocID="{2A83135D-5C31-4957-8A9C-10977BB40539}" presName="Name0" presStyleCnt="0">
        <dgm:presLayoutVars>
          <dgm:dir/>
          <dgm:resizeHandles val="exact"/>
        </dgm:presLayoutVars>
      </dgm:prSet>
      <dgm:spPr/>
    </dgm:pt>
    <dgm:pt modelId="{380F6B1D-666A-4415-96B2-5A0ED76C7263}" type="pres">
      <dgm:prSet presAssocID="{2A83135D-5C31-4957-8A9C-10977BB40539}" presName="vNodes" presStyleCnt="0"/>
      <dgm:spPr/>
    </dgm:pt>
    <dgm:pt modelId="{1904A32E-054B-43EC-981E-F9E198CCB9AC}" type="pres">
      <dgm:prSet presAssocID="{A9D347D5-C779-42DC-8BA3-05F055FD694A}" presName="node" presStyleLbl="node1" presStyleIdx="0" presStyleCnt="3">
        <dgm:presLayoutVars>
          <dgm:bulletEnabled val="1"/>
        </dgm:presLayoutVars>
      </dgm:prSet>
      <dgm:spPr/>
    </dgm:pt>
    <dgm:pt modelId="{137DF524-384C-4B07-B1F1-A231ACA642A5}" type="pres">
      <dgm:prSet presAssocID="{3D4F68E1-7FD9-4D70-8C56-35AEFA6B737D}" presName="spacerT" presStyleCnt="0"/>
      <dgm:spPr/>
    </dgm:pt>
    <dgm:pt modelId="{0737FD9B-7B1F-467D-BE8E-A30CC2DA8DAA}" type="pres">
      <dgm:prSet presAssocID="{3D4F68E1-7FD9-4D70-8C56-35AEFA6B737D}" presName="sibTrans" presStyleLbl="sibTrans2D1" presStyleIdx="0" presStyleCnt="2"/>
      <dgm:spPr/>
    </dgm:pt>
    <dgm:pt modelId="{8D74A863-E58B-4E34-8324-D07BF5114F23}" type="pres">
      <dgm:prSet presAssocID="{3D4F68E1-7FD9-4D70-8C56-35AEFA6B737D}" presName="spacerB" presStyleCnt="0"/>
      <dgm:spPr/>
    </dgm:pt>
    <dgm:pt modelId="{DE0530E6-93FA-4FD6-9361-61F89B09D7FE}" type="pres">
      <dgm:prSet presAssocID="{F8E5BCE9-C00E-408A-AB19-1EC5B8484E69}" presName="node" presStyleLbl="node1" presStyleIdx="1" presStyleCnt="3">
        <dgm:presLayoutVars>
          <dgm:bulletEnabled val="1"/>
        </dgm:presLayoutVars>
      </dgm:prSet>
      <dgm:spPr/>
    </dgm:pt>
    <dgm:pt modelId="{A3BC9F94-92C8-4310-8D1A-FE57F568392E}" type="pres">
      <dgm:prSet presAssocID="{2A83135D-5C31-4957-8A9C-10977BB40539}" presName="sibTransLast" presStyleLbl="sibTrans2D1" presStyleIdx="1" presStyleCnt="2"/>
      <dgm:spPr/>
    </dgm:pt>
    <dgm:pt modelId="{739A437F-F354-43D4-8D63-27365E727760}" type="pres">
      <dgm:prSet presAssocID="{2A83135D-5C31-4957-8A9C-10977BB40539}" presName="connectorText" presStyleLbl="sibTrans2D1" presStyleIdx="1" presStyleCnt="2"/>
      <dgm:spPr/>
    </dgm:pt>
    <dgm:pt modelId="{8CB2AB9E-57E1-4109-9A5D-D11CD36990E0}" type="pres">
      <dgm:prSet presAssocID="{2A83135D-5C31-4957-8A9C-10977BB40539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E33A939E-4717-4050-B5F0-9FC25BB2F9A2}" type="presOf" srcId="{B99C84CE-E46C-4A52-B1E9-47E466CE1296}" destId="{A3BC9F94-92C8-4310-8D1A-FE57F568392E}" srcOrd="0" destOrd="0" presId="urn:microsoft.com/office/officeart/2005/8/layout/equation2"/>
    <dgm:cxn modelId="{C3A5B1DF-DFA6-4D57-BEF5-4813AE1AAF8A}" srcId="{2A83135D-5C31-4957-8A9C-10977BB40539}" destId="{A9D347D5-C779-42DC-8BA3-05F055FD694A}" srcOrd="0" destOrd="0" parTransId="{1E86DD26-9327-4CEC-9556-3A21B9790FB4}" sibTransId="{3D4F68E1-7FD9-4D70-8C56-35AEFA6B737D}"/>
    <dgm:cxn modelId="{7663EA77-0474-40B5-9577-04C9D0EFD29F}" type="presOf" srcId="{A9D347D5-C779-42DC-8BA3-05F055FD694A}" destId="{1904A32E-054B-43EC-981E-F9E198CCB9AC}" srcOrd="0" destOrd="0" presId="urn:microsoft.com/office/officeart/2005/8/layout/equation2"/>
    <dgm:cxn modelId="{E4A788BD-4C2D-4335-9634-6ED0F4096D45}" type="presOf" srcId="{B99C84CE-E46C-4A52-B1E9-47E466CE1296}" destId="{739A437F-F354-43D4-8D63-27365E727760}" srcOrd="1" destOrd="0" presId="urn:microsoft.com/office/officeart/2005/8/layout/equation2"/>
    <dgm:cxn modelId="{247FE06B-F438-4DF8-8B89-18CA5BEE3ED2}" type="presOf" srcId="{F8E5BCE9-C00E-408A-AB19-1EC5B8484E69}" destId="{DE0530E6-93FA-4FD6-9361-61F89B09D7FE}" srcOrd="0" destOrd="0" presId="urn:microsoft.com/office/officeart/2005/8/layout/equation2"/>
    <dgm:cxn modelId="{8197288F-8FE7-49DE-8DAF-FD338A847EFA}" srcId="{2A83135D-5C31-4957-8A9C-10977BB40539}" destId="{BB850B12-3514-4F9B-9F9A-FAF4468E9F60}" srcOrd="2" destOrd="0" parTransId="{05B0B3EC-75E5-4648-82AA-B0A38C9CC43F}" sibTransId="{9B0DD229-3CA7-4143-A440-72067FE4AF9C}"/>
    <dgm:cxn modelId="{FD93ABD6-49DE-4361-AC80-747D526C09EE}" type="presOf" srcId="{BB850B12-3514-4F9B-9F9A-FAF4468E9F60}" destId="{8CB2AB9E-57E1-4109-9A5D-D11CD36990E0}" srcOrd="0" destOrd="0" presId="urn:microsoft.com/office/officeart/2005/8/layout/equation2"/>
    <dgm:cxn modelId="{8EE2805A-CFA8-49ED-A0E6-2D390458745A}" type="presOf" srcId="{3D4F68E1-7FD9-4D70-8C56-35AEFA6B737D}" destId="{0737FD9B-7B1F-467D-BE8E-A30CC2DA8DAA}" srcOrd="0" destOrd="0" presId="urn:microsoft.com/office/officeart/2005/8/layout/equation2"/>
    <dgm:cxn modelId="{D6DCAB58-1D67-4F2E-B343-7DB71C7EC592}" type="presOf" srcId="{2A83135D-5C31-4957-8A9C-10977BB40539}" destId="{1AD4584F-C4C3-41D0-9847-529FF28D4BC1}" srcOrd="0" destOrd="0" presId="urn:microsoft.com/office/officeart/2005/8/layout/equation2"/>
    <dgm:cxn modelId="{0758D679-BA7F-4B44-BB6D-AA07AC83C3AE}" srcId="{2A83135D-5C31-4957-8A9C-10977BB40539}" destId="{F8E5BCE9-C00E-408A-AB19-1EC5B8484E69}" srcOrd="1" destOrd="0" parTransId="{1A50E0CE-0EBC-493B-92DC-6FF2A7B6F11C}" sibTransId="{B99C84CE-E46C-4A52-B1E9-47E466CE1296}"/>
    <dgm:cxn modelId="{C2C56741-17F3-4E4B-836B-7581F44338D9}" type="presParOf" srcId="{1AD4584F-C4C3-41D0-9847-529FF28D4BC1}" destId="{380F6B1D-666A-4415-96B2-5A0ED76C7263}" srcOrd="0" destOrd="0" presId="urn:microsoft.com/office/officeart/2005/8/layout/equation2"/>
    <dgm:cxn modelId="{DA7F35E0-9E16-4041-A8C6-BF0AD5E0E12E}" type="presParOf" srcId="{380F6B1D-666A-4415-96B2-5A0ED76C7263}" destId="{1904A32E-054B-43EC-981E-F9E198CCB9AC}" srcOrd="0" destOrd="0" presId="urn:microsoft.com/office/officeart/2005/8/layout/equation2"/>
    <dgm:cxn modelId="{E4294A51-A849-48D3-920E-7A11BD190AE1}" type="presParOf" srcId="{380F6B1D-666A-4415-96B2-5A0ED76C7263}" destId="{137DF524-384C-4B07-B1F1-A231ACA642A5}" srcOrd="1" destOrd="0" presId="urn:microsoft.com/office/officeart/2005/8/layout/equation2"/>
    <dgm:cxn modelId="{77F310C2-A144-4AD9-A85D-0669E6C55007}" type="presParOf" srcId="{380F6B1D-666A-4415-96B2-5A0ED76C7263}" destId="{0737FD9B-7B1F-467D-BE8E-A30CC2DA8DAA}" srcOrd="2" destOrd="0" presId="urn:microsoft.com/office/officeart/2005/8/layout/equation2"/>
    <dgm:cxn modelId="{21627D16-5104-4FF1-B4A0-477CAAEC4291}" type="presParOf" srcId="{380F6B1D-666A-4415-96B2-5A0ED76C7263}" destId="{8D74A863-E58B-4E34-8324-D07BF5114F23}" srcOrd="3" destOrd="0" presId="urn:microsoft.com/office/officeart/2005/8/layout/equation2"/>
    <dgm:cxn modelId="{D0013FC1-EC52-48C6-A77D-D5F3BB5B363D}" type="presParOf" srcId="{380F6B1D-666A-4415-96B2-5A0ED76C7263}" destId="{DE0530E6-93FA-4FD6-9361-61F89B09D7FE}" srcOrd="4" destOrd="0" presId="urn:microsoft.com/office/officeart/2005/8/layout/equation2"/>
    <dgm:cxn modelId="{636037E1-B482-45BC-BE1E-2CE278133726}" type="presParOf" srcId="{1AD4584F-C4C3-41D0-9847-529FF28D4BC1}" destId="{A3BC9F94-92C8-4310-8D1A-FE57F568392E}" srcOrd="1" destOrd="0" presId="urn:microsoft.com/office/officeart/2005/8/layout/equation2"/>
    <dgm:cxn modelId="{D4F51689-7EAD-40C1-823D-7E9C60F7C7B2}" type="presParOf" srcId="{A3BC9F94-92C8-4310-8D1A-FE57F568392E}" destId="{739A437F-F354-43D4-8D63-27365E727760}" srcOrd="0" destOrd="0" presId="urn:microsoft.com/office/officeart/2005/8/layout/equation2"/>
    <dgm:cxn modelId="{B4B9A046-383F-4AAE-81DE-6EBE7A76F5D2}" type="presParOf" srcId="{1AD4584F-C4C3-41D0-9847-529FF28D4BC1}" destId="{8CB2AB9E-57E1-4109-9A5D-D11CD36990E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556F07EC-8481-4723-8E56-3B8FB3AE2A2A}" type="doc">
      <dgm:prSet loTypeId="urn:microsoft.com/office/officeart/2005/8/layout/char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FCE2B0A-4212-44C9-8BAF-9ECB102E9406}">
      <dgm:prSet phldrT="[Текст]" custT="1"/>
      <dgm:spPr/>
      <dgm:t>
        <a:bodyPr/>
        <a:lstStyle/>
        <a:p>
          <a:r>
            <a:rPr lang="uk-UA" sz="1400" dirty="0" smtClean="0"/>
            <a:t>Утвердження патріотичних цінностей</a:t>
          </a:r>
          <a:endParaRPr lang="ru-RU" sz="1400" dirty="0"/>
        </a:p>
      </dgm:t>
    </dgm:pt>
    <dgm:pt modelId="{8E373655-3531-49E3-ADF2-515B77DDF86D}" type="parTrans" cxnId="{589D7388-0B44-4609-83E3-03254FFE2F34}">
      <dgm:prSet/>
      <dgm:spPr/>
      <dgm:t>
        <a:bodyPr/>
        <a:lstStyle/>
        <a:p>
          <a:endParaRPr lang="ru-RU"/>
        </a:p>
      </dgm:t>
    </dgm:pt>
    <dgm:pt modelId="{99E575D2-C726-490E-931E-F79210D42799}" type="sibTrans" cxnId="{589D7388-0B44-4609-83E3-03254FFE2F34}">
      <dgm:prSet/>
      <dgm:spPr/>
      <dgm:t>
        <a:bodyPr/>
        <a:lstStyle/>
        <a:p>
          <a:endParaRPr lang="ru-RU"/>
        </a:p>
      </dgm:t>
    </dgm:pt>
    <dgm:pt modelId="{AE134C96-E052-401D-A0CE-B1F9D256AD7F}">
      <dgm:prSet phldrT="[Текст]" custT="1"/>
      <dgm:spPr/>
      <dgm:t>
        <a:bodyPr/>
        <a:lstStyle/>
        <a:p>
          <a:r>
            <a:rPr lang="uk-UA" sz="1400" dirty="0" smtClean="0"/>
            <a:t>На основі національних та європейських цінностей</a:t>
          </a:r>
          <a:endParaRPr lang="ru-RU" sz="1400" dirty="0"/>
        </a:p>
      </dgm:t>
    </dgm:pt>
    <dgm:pt modelId="{CCBF5150-E39E-4383-A3A5-4CB651584F90}" type="parTrans" cxnId="{67798993-7ECA-4746-A4A5-A2B85F8F9112}">
      <dgm:prSet/>
      <dgm:spPr/>
      <dgm:t>
        <a:bodyPr/>
        <a:lstStyle/>
        <a:p>
          <a:endParaRPr lang="ru-RU"/>
        </a:p>
      </dgm:t>
    </dgm:pt>
    <dgm:pt modelId="{865C811B-83EC-40B0-9C89-E676DA7F7121}" type="sibTrans" cxnId="{67798993-7ECA-4746-A4A5-A2B85F8F9112}">
      <dgm:prSet/>
      <dgm:spPr/>
      <dgm:t>
        <a:bodyPr/>
        <a:lstStyle/>
        <a:p>
          <a:endParaRPr lang="ru-RU"/>
        </a:p>
      </dgm:t>
    </dgm:pt>
    <dgm:pt modelId="{EC198FE3-B533-4BCF-87C3-B2C3D832E771}">
      <dgm:prSet phldrT="[Текст]" custT="1"/>
      <dgm:spPr/>
      <dgm:t>
        <a:bodyPr/>
        <a:lstStyle/>
        <a:p>
          <a:r>
            <a:rPr lang="uk-UA" sz="1400" dirty="0" smtClean="0"/>
            <a:t>Усвідомлення досягнень українського народу</a:t>
          </a:r>
          <a:endParaRPr lang="ru-RU" sz="1400" dirty="0"/>
        </a:p>
      </dgm:t>
    </dgm:pt>
    <dgm:pt modelId="{B8532791-8737-42A7-8B60-54975AC24C0F}" type="parTrans" cxnId="{921FD9C6-84C2-4F6C-83DD-15474A7DB387}">
      <dgm:prSet/>
      <dgm:spPr/>
      <dgm:t>
        <a:bodyPr/>
        <a:lstStyle/>
        <a:p>
          <a:endParaRPr lang="ru-RU"/>
        </a:p>
      </dgm:t>
    </dgm:pt>
    <dgm:pt modelId="{89C63626-D29B-4D29-9EE6-3E7517CDA0EB}" type="sibTrans" cxnId="{921FD9C6-84C2-4F6C-83DD-15474A7DB387}">
      <dgm:prSet/>
      <dgm:spPr/>
      <dgm:t>
        <a:bodyPr/>
        <a:lstStyle/>
        <a:p>
          <a:endParaRPr lang="ru-RU"/>
        </a:p>
      </dgm:t>
    </dgm:pt>
    <dgm:pt modelId="{624FD815-8025-49D2-92F6-52F6720DBE1B}">
      <dgm:prSet phldrT="[Текст]" custT="1"/>
      <dgm:spPr/>
      <dgm:t>
        <a:bodyPr/>
        <a:lstStyle/>
        <a:p>
          <a:r>
            <a:rPr lang="uk-UA" sz="1400" dirty="0" smtClean="0"/>
            <a:t>Формуванню толерантного ставлення до інших народів, мов, культур</a:t>
          </a:r>
          <a:endParaRPr lang="ru-RU" sz="1400" dirty="0"/>
        </a:p>
      </dgm:t>
    </dgm:pt>
    <dgm:pt modelId="{529498CB-9B6F-495E-BD76-3CCD1CF922AA}" type="parTrans" cxnId="{38952E5D-4B98-458B-A3AA-373A416DBD2F}">
      <dgm:prSet/>
      <dgm:spPr/>
      <dgm:t>
        <a:bodyPr/>
        <a:lstStyle/>
        <a:p>
          <a:endParaRPr lang="ru-RU"/>
        </a:p>
      </dgm:t>
    </dgm:pt>
    <dgm:pt modelId="{B50088DC-7FA5-41EA-AF6C-AC8B78F5FC87}" type="sibTrans" cxnId="{38952E5D-4B98-458B-A3AA-373A416DBD2F}">
      <dgm:prSet/>
      <dgm:spPr/>
      <dgm:t>
        <a:bodyPr/>
        <a:lstStyle/>
        <a:p>
          <a:endParaRPr lang="ru-RU"/>
        </a:p>
      </dgm:t>
    </dgm:pt>
    <dgm:pt modelId="{88FBE9A6-A603-4804-AA74-1430A02AD822}">
      <dgm:prSet phldrT="[Текст]" custT="1"/>
      <dgm:spPr/>
      <dgm:t>
        <a:bodyPr/>
        <a:lstStyle/>
        <a:p>
          <a:r>
            <a:rPr lang="uk-UA" sz="1400" dirty="0" smtClean="0"/>
            <a:t>Культивування кращих рис української ментальності</a:t>
          </a:r>
          <a:endParaRPr lang="ru-RU" sz="1400" dirty="0"/>
        </a:p>
      </dgm:t>
    </dgm:pt>
    <dgm:pt modelId="{D13A5401-ACF0-4C60-9FCF-D393BE2DF59C}" type="parTrans" cxnId="{A4742438-754A-4F36-863A-46D670A518AE}">
      <dgm:prSet/>
      <dgm:spPr/>
      <dgm:t>
        <a:bodyPr/>
        <a:lstStyle/>
        <a:p>
          <a:endParaRPr lang="ru-RU"/>
        </a:p>
      </dgm:t>
    </dgm:pt>
    <dgm:pt modelId="{9C3EC80C-F6B7-4D35-9554-233A7455BBF3}" type="sibTrans" cxnId="{A4742438-754A-4F36-863A-46D670A518AE}">
      <dgm:prSet/>
      <dgm:spPr/>
      <dgm:t>
        <a:bodyPr/>
        <a:lstStyle/>
        <a:p>
          <a:endParaRPr lang="ru-RU"/>
        </a:p>
      </dgm:t>
    </dgm:pt>
    <dgm:pt modelId="{BA814960-F118-463D-824B-332DCFD6A6B0}">
      <dgm:prSet phldrT="[Текст]" custT="1"/>
      <dgm:spPr/>
      <dgm:t>
        <a:bodyPr/>
        <a:lstStyle/>
        <a:p>
          <a:r>
            <a:rPr lang="uk-UA" sz="1400" dirty="0" smtClean="0"/>
            <a:t>Виховання почуття любові до української мови</a:t>
          </a:r>
          <a:endParaRPr lang="ru-RU" sz="1400" dirty="0"/>
        </a:p>
      </dgm:t>
    </dgm:pt>
    <dgm:pt modelId="{611935AF-DFD5-4326-8E34-84AB42086563}" type="parTrans" cxnId="{B6688F72-7454-4833-A7DB-39E0183ACC73}">
      <dgm:prSet/>
      <dgm:spPr/>
      <dgm:t>
        <a:bodyPr/>
        <a:lstStyle/>
        <a:p>
          <a:endParaRPr lang="ru-RU"/>
        </a:p>
      </dgm:t>
    </dgm:pt>
    <dgm:pt modelId="{3C66FEA1-527C-4E9F-AE97-13D0746DF3F7}" type="sibTrans" cxnId="{B6688F72-7454-4833-A7DB-39E0183ACC73}">
      <dgm:prSet/>
      <dgm:spPr/>
      <dgm:t>
        <a:bodyPr/>
        <a:lstStyle/>
        <a:p>
          <a:endParaRPr lang="ru-RU"/>
        </a:p>
      </dgm:t>
    </dgm:pt>
    <dgm:pt modelId="{155010F9-745C-4BA6-AC9C-7A8F6B74D978}">
      <dgm:prSet phldrT="[Текст]" custT="1"/>
      <dgm:spPr/>
      <dgm:t>
        <a:bodyPr/>
        <a:lstStyle/>
        <a:p>
          <a:r>
            <a:rPr lang="uk-UA" sz="1400" dirty="0" smtClean="0"/>
            <a:t>Формування нового українця, що діє</a:t>
          </a:r>
          <a:endParaRPr lang="ru-RU" sz="1400" dirty="0"/>
        </a:p>
      </dgm:t>
    </dgm:pt>
    <dgm:pt modelId="{D3E40713-DE64-4EE9-AF87-1EA897C6F828}" type="parTrans" cxnId="{94C724D7-4FF6-4887-96B2-D6A480212970}">
      <dgm:prSet/>
      <dgm:spPr/>
      <dgm:t>
        <a:bodyPr/>
        <a:lstStyle/>
        <a:p>
          <a:endParaRPr lang="ru-RU"/>
        </a:p>
      </dgm:t>
    </dgm:pt>
    <dgm:pt modelId="{CDC44CB2-F5BE-4497-ADD2-B65F25C274C9}" type="sibTrans" cxnId="{94C724D7-4FF6-4887-96B2-D6A480212970}">
      <dgm:prSet/>
      <dgm:spPr/>
      <dgm:t>
        <a:bodyPr/>
        <a:lstStyle/>
        <a:p>
          <a:endParaRPr lang="ru-RU"/>
        </a:p>
      </dgm:t>
    </dgm:pt>
    <dgm:pt modelId="{030BF764-1418-43D4-86AB-B2F97595D0F3}" type="pres">
      <dgm:prSet presAssocID="{556F07EC-8481-4723-8E56-3B8FB3AE2A2A}" presName="compositeShape" presStyleCnt="0">
        <dgm:presLayoutVars>
          <dgm:chMax val="7"/>
          <dgm:dir/>
          <dgm:resizeHandles val="exact"/>
        </dgm:presLayoutVars>
      </dgm:prSet>
      <dgm:spPr/>
    </dgm:pt>
    <dgm:pt modelId="{79526ADD-3B71-4D99-8C76-0CFD5C181164}" type="pres">
      <dgm:prSet presAssocID="{556F07EC-8481-4723-8E56-3B8FB3AE2A2A}" presName="wedge1" presStyleLbl="node1" presStyleIdx="0" presStyleCnt="7"/>
      <dgm:spPr/>
    </dgm:pt>
    <dgm:pt modelId="{289D3139-836E-4C0E-A34C-6399BB150350}" type="pres">
      <dgm:prSet presAssocID="{556F07EC-8481-4723-8E56-3B8FB3AE2A2A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30FB8677-437C-4CAE-9D3A-5E798BACE69B}" type="pres">
      <dgm:prSet presAssocID="{556F07EC-8481-4723-8E56-3B8FB3AE2A2A}" presName="wedge2" presStyleLbl="node1" presStyleIdx="1" presStyleCnt="7"/>
      <dgm:spPr/>
    </dgm:pt>
    <dgm:pt modelId="{7C717BBA-FA12-4CE5-911C-CADA274C2F48}" type="pres">
      <dgm:prSet presAssocID="{556F07EC-8481-4723-8E56-3B8FB3AE2A2A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249BAFD8-E7C0-473E-B877-319ACE5AABE7}" type="pres">
      <dgm:prSet presAssocID="{556F07EC-8481-4723-8E56-3B8FB3AE2A2A}" presName="wedge3" presStyleLbl="node1" presStyleIdx="2" presStyleCnt="7" custScaleX="97735" custScaleY="101895"/>
      <dgm:spPr/>
    </dgm:pt>
    <dgm:pt modelId="{70CBB119-F8CA-48B3-8294-ABFE7F7FB0E3}" type="pres">
      <dgm:prSet presAssocID="{556F07EC-8481-4723-8E56-3B8FB3AE2A2A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63A75495-CE65-4CA3-97CA-80F2B9E5B329}" type="pres">
      <dgm:prSet presAssocID="{556F07EC-8481-4723-8E56-3B8FB3AE2A2A}" presName="wedge4" presStyleLbl="node1" presStyleIdx="3" presStyleCnt="7"/>
      <dgm:spPr/>
    </dgm:pt>
    <dgm:pt modelId="{8EF08A61-B939-4BD5-A311-DD99437FBCDB}" type="pres">
      <dgm:prSet presAssocID="{556F07EC-8481-4723-8E56-3B8FB3AE2A2A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C4C14DB4-F905-4551-A0A7-0851A3E97022}" type="pres">
      <dgm:prSet presAssocID="{556F07EC-8481-4723-8E56-3B8FB3AE2A2A}" presName="wedge5" presStyleLbl="node1" presStyleIdx="4" presStyleCnt="7"/>
      <dgm:spPr/>
      <dgm:t>
        <a:bodyPr/>
        <a:lstStyle/>
        <a:p>
          <a:endParaRPr lang="ru-RU"/>
        </a:p>
      </dgm:t>
    </dgm:pt>
    <dgm:pt modelId="{0CCAA532-48F3-4839-8A45-CF73EA819622}" type="pres">
      <dgm:prSet presAssocID="{556F07EC-8481-4723-8E56-3B8FB3AE2A2A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E1884-E8CE-49C9-8F3F-B56BE7A56BE5}" type="pres">
      <dgm:prSet presAssocID="{556F07EC-8481-4723-8E56-3B8FB3AE2A2A}" presName="wedge6" presStyleLbl="node1" presStyleIdx="5" presStyleCnt="7" custScaleX="99634" custScaleY="101159"/>
      <dgm:spPr/>
    </dgm:pt>
    <dgm:pt modelId="{84ACC742-9D53-4FBD-9124-B0F2D6E7BEC5}" type="pres">
      <dgm:prSet presAssocID="{556F07EC-8481-4723-8E56-3B8FB3AE2A2A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AA79A9D8-A062-4FA6-B5C3-455585844761}" type="pres">
      <dgm:prSet presAssocID="{556F07EC-8481-4723-8E56-3B8FB3AE2A2A}" presName="wedge7" presStyleLbl="node1" presStyleIdx="6" presStyleCnt="7" custScaleX="103933" custScaleY="99342"/>
      <dgm:spPr/>
    </dgm:pt>
    <dgm:pt modelId="{01A1DE19-CED8-44DF-8D87-EED25F5B379E}" type="pres">
      <dgm:prSet presAssocID="{556F07EC-8481-4723-8E56-3B8FB3AE2A2A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921FD9C6-84C2-4F6C-83DD-15474A7DB387}" srcId="{556F07EC-8481-4723-8E56-3B8FB3AE2A2A}" destId="{EC198FE3-B533-4BCF-87C3-B2C3D832E771}" srcOrd="2" destOrd="0" parTransId="{B8532791-8737-42A7-8B60-54975AC24C0F}" sibTransId="{89C63626-D29B-4D29-9EE6-3E7517CDA0EB}"/>
    <dgm:cxn modelId="{7D4B4FD5-9B14-470A-B385-101EA462C528}" type="presOf" srcId="{88FBE9A6-A603-4804-AA74-1430A02AD822}" destId="{C4C14DB4-F905-4551-A0A7-0851A3E97022}" srcOrd="0" destOrd="0" presId="urn:microsoft.com/office/officeart/2005/8/layout/chart3"/>
    <dgm:cxn modelId="{A4742438-754A-4F36-863A-46D670A518AE}" srcId="{556F07EC-8481-4723-8E56-3B8FB3AE2A2A}" destId="{88FBE9A6-A603-4804-AA74-1430A02AD822}" srcOrd="4" destOrd="0" parTransId="{D13A5401-ACF0-4C60-9FCF-D393BE2DF59C}" sibTransId="{9C3EC80C-F6B7-4D35-9554-233A7455BBF3}"/>
    <dgm:cxn modelId="{735A1AF9-515A-490B-909C-118F844CF01E}" type="presOf" srcId="{BA814960-F118-463D-824B-332DCFD6A6B0}" destId="{84ACC742-9D53-4FBD-9124-B0F2D6E7BEC5}" srcOrd="1" destOrd="0" presId="urn:microsoft.com/office/officeart/2005/8/layout/chart3"/>
    <dgm:cxn modelId="{755BD952-1E5C-4731-9058-B336C65BED7C}" type="presOf" srcId="{624FD815-8025-49D2-92F6-52F6720DBE1B}" destId="{8EF08A61-B939-4BD5-A311-DD99437FBCDB}" srcOrd="1" destOrd="0" presId="urn:microsoft.com/office/officeart/2005/8/layout/chart3"/>
    <dgm:cxn modelId="{2EF3FD7C-DDE9-49DE-906C-46EF25FE6B72}" type="presOf" srcId="{BA814960-F118-463D-824B-332DCFD6A6B0}" destId="{41FE1884-E8CE-49C9-8F3F-B56BE7A56BE5}" srcOrd="0" destOrd="0" presId="urn:microsoft.com/office/officeart/2005/8/layout/chart3"/>
    <dgm:cxn modelId="{C29276B5-95ED-4B6C-9BCE-58ECA00017FB}" type="presOf" srcId="{EC198FE3-B533-4BCF-87C3-B2C3D832E771}" destId="{249BAFD8-E7C0-473E-B877-319ACE5AABE7}" srcOrd="0" destOrd="0" presId="urn:microsoft.com/office/officeart/2005/8/layout/chart3"/>
    <dgm:cxn modelId="{0367901A-68EC-4498-A44E-70DEDAE33CB8}" type="presOf" srcId="{AE134C96-E052-401D-A0CE-B1F9D256AD7F}" destId="{AA79A9D8-A062-4FA6-B5C3-455585844761}" srcOrd="0" destOrd="0" presId="urn:microsoft.com/office/officeart/2005/8/layout/chart3"/>
    <dgm:cxn modelId="{589D7388-0B44-4609-83E3-03254FFE2F34}" srcId="{556F07EC-8481-4723-8E56-3B8FB3AE2A2A}" destId="{1FCE2B0A-4212-44C9-8BAF-9ECB102E9406}" srcOrd="1" destOrd="0" parTransId="{8E373655-3531-49E3-ADF2-515B77DDF86D}" sibTransId="{99E575D2-C726-490E-931E-F79210D42799}"/>
    <dgm:cxn modelId="{AE3D713E-E00F-4126-9208-EF50BE57263E}" type="presOf" srcId="{155010F9-745C-4BA6-AC9C-7A8F6B74D978}" destId="{289D3139-836E-4C0E-A34C-6399BB150350}" srcOrd="1" destOrd="0" presId="urn:microsoft.com/office/officeart/2005/8/layout/chart3"/>
    <dgm:cxn modelId="{70FA9B2A-1D87-452B-BBC0-B98D99298E2A}" type="presOf" srcId="{EC198FE3-B533-4BCF-87C3-B2C3D832E771}" destId="{70CBB119-F8CA-48B3-8294-ABFE7F7FB0E3}" srcOrd="1" destOrd="0" presId="urn:microsoft.com/office/officeart/2005/8/layout/chart3"/>
    <dgm:cxn modelId="{6DC58ECB-4DCB-4FD6-B844-619DBB18040A}" type="presOf" srcId="{155010F9-745C-4BA6-AC9C-7A8F6B74D978}" destId="{79526ADD-3B71-4D99-8C76-0CFD5C181164}" srcOrd="0" destOrd="0" presId="urn:microsoft.com/office/officeart/2005/8/layout/chart3"/>
    <dgm:cxn modelId="{F978A642-2128-4872-ABCB-D81FA52DF56C}" type="presOf" srcId="{556F07EC-8481-4723-8E56-3B8FB3AE2A2A}" destId="{030BF764-1418-43D4-86AB-B2F97595D0F3}" srcOrd="0" destOrd="0" presId="urn:microsoft.com/office/officeart/2005/8/layout/chart3"/>
    <dgm:cxn modelId="{BC807635-B747-46FA-A73E-3965357D0CE1}" type="presOf" srcId="{88FBE9A6-A603-4804-AA74-1430A02AD822}" destId="{0CCAA532-48F3-4839-8A45-CF73EA819622}" srcOrd="1" destOrd="0" presId="urn:microsoft.com/office/officeart/2005/8/layout/chart3"/>
    <dgm:cxn modelId="{D5F5CB2C-5424-462C-85AA-86F2218C0924}" type="presOf" srcId="{624FD815-8025-49D2-92F6-52F6720DBE1B}" destId="{63A75495-CE65-4CA3-97CA-80F2B9E5B329}" srcOrd="0" destOrd="0" presId="urn:microsoft.com/office/officeart/2005/8/layout/chart3"/>
    <dgm:cxn modelId="{EB0F309E-DDCF-4B93-92B7-096452EB6920}" type="presOf" srcId="{AE134C96-E052-401D-A0CE-B1F9D256AD7F}" destId="{01A1DE19-CED8-44DF-8D87-EED25F5B379E}" srcOrd="1" destOrd="0" presId="urn:microsoft.com/office/officeart/2005/8/layout/chart3"/>
    <dgm:cxn modelId="{83C4F42F-87F0-4C49-AA60-B4FBB1734CBF}" type="presOf" srcId="{1FCE2B0A-4212-44C9-8BAF-9ECB102E9406}" destId="{30FB8677-437C-4CAE-9D3A-5E798BACE69B}" srcOrd="0" destOrd="0" presId="urn:microsoft.com/office/officeart/2005/8/layout/chart3"/>
    <dgm:cxn modelId="{94C724D7-4FF6-4887-96B2-D6A480212970}" srcId="{556F07EC-8481-4723-8E56-3B8FB3AE2A2A}" destId="{155010F9-745C-4BA6-AC9C-7A8F6B74D978}" srcOrd="0" destOrd="0" parTransId="{D3E40713-DE64-4EE9-AF87-1EA897C6F828}" sibTransId="{CDC44CB2-F5BE-4497-ADD2-B65F25C274C9}"/>
    <dgm:cxn modelId="{67798993-7ECA-4746-A4A5-A2B85F8F9112}" srcId="{556F07EC-8481-4723-8E56-3B8FB3AE2A2A}" destId="{AE134C96-E052-401D-A0CE-B1F9D256AD7F}" srcOrd="6" destOrd="0" parTransId="{CCBF5150-E39E-4383-A3A5-4CB651584F90}" sibTransId="{865C811B-83EC-40B0-9C89-E676DA7F7121}"/>
    <dgm:cxn modelId="{94C24F47-A62F-4E72-BAA7-1D61A95635C4}" type="presOf" srcId="{1FCE2B0A-4212-44C9-8BAF-9ECB102E9406}" destId="{7C717BBA-FA12-4CE5-911C-CADA274C2F48}" srcOrd="1" destOrd="0" presId="urn:microsoft.com/office/officeart/2005/8/layout/chart3"/>
    <dgm:cxn modelId="{38952E5D-4B98-458B-A3AA-373A416DBD2F}" srcId="{556F07EC-8481-4723-8E56-3B8FB3AE2A2A}" destId="{624FD815-8025-49D2-92F6-52F6720DBE1B}" srcOrd="3" destOrd="0" parTransId="{529498CB-9B6F-495E-BD76-3CCD1CF922AA}" sibTransId="{B50088DC-7FA5-41EA-AF6C-AC8B78F5FC87}"/>
    <dgm:cxn modelId="{B6688F72-7454-4833-A7DB-39E0183ACC73}" srcId="{556F07EC-8481-4723-8E56-3B8FB3AE2A2A}" destId="{BA814960-F118-463D-824B-332DCFD6A6B0}" srcOrd="5" destOrd="0" parTransId="{611935AF-DFD5-4326-8E34-84AB42086563}" sibTransId="{3C66FEA1-527C-4E9F-AE97-13D0746DF3F7}"/>
    <dgm:cxn modelId="{64D58A43-81DE-4E23-9644-8A6C96437F0B}" type="presParOf" srcId="{030BF764-1418-43D4-86AB-B2F97595D0F3}" destId="{79526ADD-3B71-4D99-8C76-0CFD5C181164}" srcOrd="0" destOrd="0" presId="urn:microsoft.com/office/officeart/2005/8/layout/chart3"/>
    <dgm:cxn modelId="{8C7DEFC0-7B1D-4C1A-A10B-443F12EDCD18}" type="presParOf" srcId="{030BF764-1418-43D4-86AB-B2F97595D0F3}" destId="{289D3139-836E-4C0E-A34C-6399BB150350}" srcOrd="1" destOrd="0" presId="urn:microsoft.com/office/officeart/2005/8/layout/chart3"/>
    <dgm:cxn modelId="{5D266A4E-DBDE-4B04-8F72-29F62248A0A7}" type="presParOf" srcId="{030BF764-1418-43D4-86AB-B2F97595D0F3}" destId="{30FB8677-437C-4CAE-9D3A-5E798BACE69B}" srcOrd="2" destOrd="0" presId="urn:microsoft.com/office/officeart/2005/8/layout/chart3"/>
    <dgm:cxn modelId="{7702DA04-E016-4A4E-A9BC-8C69E0E5B4E0}" type="presParOf" srcId="{030BF764-1418-43D4-86AB-B2F97595D0F3}" destId="{7C717BBA-FA12-4CE5-911C-CADA274C2F48}" srcOrd="3" destOrd="0" presId="urn:microsoft.com/office/officeart/2005/8/layout/chart3"/>
    <dgm:cxn modelId="{D3DF6E96-2734-4E4F-8614-B7D73046AA54}" type="presParOf" srcId="{030BF764-1418-43D4-86AB-B2F97595D0F3}" destId="{249BAFD8-E7C0-473E-B877-319ACE5AABE7}" srcOrd="4" destOrd="0" presId="urn:microsoft.com/office/officeart/2005/8/layout/chart3"/>
    <dgm:cxn modelId="{0DFFFF52-45EF-4F62-B651-5424FBC26059}" type="presParOf" srcId="{030BF764-1418-43D4-86AB-B2F97595D0F3}" destId="{70CBB119-F8CA-48B3-8294-ABFE7F7FB0E3}" srcOrd="5" destOrd="0" presId="urn:microsoft.com/office/officeart/2005/8/layout/chart3"/>
    <dgm:cxn modelId="{32D0C955-9583-47D5-9595-2C57DDD8544E}" type="presParOf" srcId="{030BF764-1418-43D4-86AB-B2F97595D0F3}" destId="{63A75495-CE65-4CA3-97CA-80F2B9E5B329}" srcOrd="6" destOrd="0" presId="urn:microsoft.com/office/officeart/2005/8/layout/chart3"/>
    <dgm:cxn modelId="{4A7A81DD-2C3F-49B2-944B-5359244BEF4E}" type="presParOf" srcId="{030BF764-1418-43D4-86AB-B2F97595D0F3}" destId="{8EF08A61-B939-4BD5-A311-DD99437FBCDB}" srcOrd="7" destOrd="0" presId="urn:microsoft.com/office/officeart/2005/8/layout/chart3"/>
    <dgm:cxn modelId="{91CD4BE2-7EF6-4709-9E9E-AE473CB2B50D}" type="presParOf" srcId="{030BF764-1418-43D4-86AB-B2F97595D0F3}" destId="{C4C14DB4-F905-4551-A0A7-0851A3E97022}" srcOrd="8" destOrd="0" presId="urn:microsoft.com/office/officeart/2005/8/layout/chart3"/>
    <dgm:cxn modelId="{CA2BC696-6D43-4025-90CB-912D90B77ED6}" type="presParOf" srcId="{030BF764-1418-43D4-86AB-B2F97595D0F3}" destId="{0CCAA532-48F3-4839-8A45-CF73EA819622}" srcOrd="9" destOrd="0" presId="urn:microsoft.com/office/officeart/2005/8/layout/chart3"/>
    <dgm:cxn modelId="{0BE29206-14C6-4B6C-9B67-C2D895F3F0C6}" type="presParOf" srcId="{030BF764-1418-43D4-86AB-B2F97595D0F3}" destId="{41FE1884-E8CE-49C9-8F3F-B56BE7A56BE5}" srcOrd="10" destOrd="0" presId="urn:microsoft.com/office/officeart/2005/8/layout/chart3"/>
    <dgm:cxn modelId="{6FB71189-E08F-4F8F-B157-D258F98F9636}" type="presParOf" srcId="{030BF764-1418-43D4-86AB-B2F97595D0F3}" destId="{84ACC742-9D53-4FBD-9124-B0F2D6E7BEC5}" srcOrd="11" destOrd="0" presId="urn:microsoft.com/office/officeart/2005/8/layout/chart3"/>
    <dgm:cxn modelId="{F6F51880-A5BC-48BC-86A6-B0F0AD1D5A95}" type="presParOf" srcId="{030BF764-1418-43D4-86AB-B2F97595D0F3}" destId="{AA79A9D8-A062-4FA6-B5C3-455585844761}" srcOrd="12" destOrd="0" presId="urn:microsoft.com/office/officeart/2005/8/layout/chart3"/>
    <dgm:cxn modelId="{353CD9AF-5514-451D-915F-540B63C79CE3}" type="presParOf" srcId="{030BF764-1418-43D4-86AB-B2F97595D0F3}" destId="{01A1DE19-CED8-44DF-8D87-EED25F5B379E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3DFCB30-D142-4F35-B1D6-3B18945185AC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7BEE5D7-464C-4090-BA50-5E19015A9F9E}">
      <dgm:prSet phldrT="[Текст]"/>
      <dgm:spPr/>
      <dgm:t>
        <a:bodyPr/>
        <a:lstStyle/>
        <a:p>
          <a:r>
            <a:rPr lang="uk-UA" dirty="0" smtClean="0"/>
            <a:t>Читання з позначками</a:t>
          </a:r>
          <a:endParaRPr lang="ru-RU" dirty="0"/>
        </a:p>
      </dgm:t>
    </dgm:pt>
    <dgm:pt modelId="{3123A99F-9B7A-44F6-80FB-BFB739136BD2}" type="parTrans" cxnId="{865DB2FA-7F9C-41F7-8605-F80F95A8C011}">
      <dgm:prSet/>
      <dgm:spPr/>
      <dgm:t>
        <a:bodyPr/>
        <a:lstStyle/>
        <a:p>
          <a:endParaRPr lang="ru-RU"/>
        </a:p>
      </dgm:t>
    </dgm:pt>
    <dgm:pt modelId="{4B3B3501-137C-400F-AF46-09015401B9D9}" type="sibTrans" cxnId="{865DB2FA-7F9C-41F7-8605-F80F95A8C011}">
      <dgm:prSet/>
      <dgm:spPr/>
      <dgm:t>
        <a:bodyPr/>
        <a:lstStyle/>
        <a:p>
          <a:endParaRPr lang="ru-RU"/>
        </a:p>
      </dgm:t>
    </dgm:pt>
    <dgm:pt modelId="{9C84A893-FB1E-4BCB-8711-0B9D0BE2E37C}">
      <dgm:prSet phldrT="[Текст]"/>
      <dgm:spPr/>
      <dgm:t>
        <a:bodyPr/>
        <a:lstStyle/>
        <a:p>
          <a:r>
            <a:rPr lang="uk-UA" dirty="0" smtClean="0"/>
            <a:t>Читання з передбаченням</a:t>
          </a:r>
          <a:endParaRPr lang="ru-RU" dirty="0"/>
        </a:p>
      </dgm:t>
    </dgm:pt>
    <dgm:pt modelId="{CA33AE0A-2A53-44E0-9D62-CB7F422EC646}" type="parTrans" cxnId="{FBD1143E-B167-4C19-B7DC-58A3B6035641}">
      <dgm:prSet/>
      <dgm:spPr/>
      <dgm:t>
        <a:bodyPr/>
        <a:lstStyle/>
        <a:p>
          <a:endParaRPr lang="ru-RU"/>
        </a:p>
      </dgm:t>
    </dgm:pt>
    <dgm:pt modelId="{A9E2E1C5-6F94-4C2E-A9F4-AA6D3547E778}" type="sibTrans" cxnId="{FBD1143E-B167-4C19-B7DC-58A3B6035641}">
      <dgm:prSet/>
      <dgm:spPr/>
      <dgm:t>
        <a:bodyPr/>
        <a:lstStyle/>
        <a:p>
          <a:endParaRPr lang="ru-RU"/>
        </a:p>
      </dgm:t>
    </dgm:pt>
    <dgm:pt modelId="{CA76C38C-9E92-4F05-ADF0-C6D6093F6896}">
      <dgm:prSet phldrT="[Текст]"/>
      <dgm:spPr/>
      <dgm:t>
        <a:bodyPr/>
        <a:lstStyle/>
        <a:p>
          <a:r>
            <a:rPr lang="uk-UA" dirty="0" smtClean="0"/>
            <a:t>Переказування</a:t>
          </a:r>
          <a:endParaRPr lang="ru-RU" dirty="0"/>
        </a:p>
      </dgm:t>
    </dgm:pt>
    <dgm:pt modelId="{82D339FF-7A26-4FFE-952F-5CB00BC338D1}" type="parTrans" cxnId="{8455FA0B-C1C8-4ADB-9428-4064DAF0FC3F}">
      <dgm:prSet/>
      <dgm:spPr/>
      <dgm:t>
        <a:bodyPr/>
        <a:lstStyle/>
        <a:p>
          <a:endParaRPr lang="ru-RU"/>
        </a:p>
      </dgm:t>
    </dgm:pt>
    <dgm:pt modelId="{B967054E-341C-49F6-A5F8-418AEBD9F1D6}" type="sibTrans" cxnId="{8455FA0B-C1C8-4ADB-9428-4064DAF0FC3F}">
      <dgm:prSet/>
      <dgm:spPr/>
      <dgm:t>
        <a:bodyPr/>
        <a:lstStyle/>
        <a:p>
          <a:endParaRPr lang="ru-RU"/>
        </a:p>
      </dgm:t>
    </dgm:pt>
    <dgm:pt modelId="{3B153343-52B9-4AA8-9D10-BB608BAC4263}">
      <dgm:prSet phldrT="[Текст]"/>
      <dgm:spPr/>
      <dgm:t>
        <a:bodyPr/>
        <a:lstStyle/>
        <a:p>
          <a:r>
            <a:rPr lang="uk-UA" dirty="0" smtClean="0"/>
            <a:t>Мапа думок</a:t>
          </a:r>
          <a:endParaRPr lang="ru-RU" dirty="0"/>
        </a:p>
      </dgm:t>
    </dgm:pt>
    <dgm:pt modelId="{33D7F070-AECD-4B99-995E-8FFA486C4735}" type="parTrans" cxnId="{A7F2094E-A1B8-45EF-B44F-1A24FB299A05}">
      <dgm:prSet/>
      <dgm:spPr/>
      <dgm:t>
        <a:bodyPr/>
        <a:lstStyle/>
        <a:p>
          <a:endParaRPr lang="ru-RU"/>
        </a:p>
      </dgm:t>
    </dgm:pt>
    <dgm:pt modelId="{30FA1E62-5906-4D96-AE22-CFF065FAC801}" type="sibTrans" cxnId="{A7F2094E-A1B8-45EF-B44F-1A24FB299A05}">
      <dgm:prSet/>
      <dgm:spPr/>
      <dgm:t>
        <a:bodyPr/>
        <a:lstStyle/>
        <a:p>
          <a:endParaRPr lang="ru-RU"/>
        </a:p>
      </dgm:t>
    </dgm:pt>
    <dgm:pt modelId="{B145B574-8482-4385-B267-DB0B9529232A}">
      <dgm:prSet phldrT="[Текст]"/>
      <dgm:spPr/>
      <dgm:t>
        <a:bodyPr/>
        <a:lstStyle/>
        <a:p>
          <a:r>
            <a:rPr lang="uk-UA" dirty="0" err="1" smtClean="0"/>
            <a:t>сенкан</a:t>
          </a:r>
          <a:endParaRPr lang="ru-RU" dirty="0"/>
        </a:p>
      </dgm:t>
    </dgm:pt>
    <dgm:pt modelId="{F6618363-D0A0-43DB-A983-DD7E36691F2B}" type="parTrans" cxnId="{6F0A7DCB-CABC-4166-A627-9E5B12CE439A}">
      <dgm:prSet/>
      <dgm:spPr/>
      <dgm:t>
        <a:bodyPr/>
        <a:lstStyle/>
        <a:p>
          <a:endParaRPr lang="ru-RU"/>
        </a:p>
      </dgm:t>
    </dgm:pt>
    <dgm:pt modelId="{3FADB68A-6928-4E7A-BEBA-2905247E2314}" type="sibTrans" cxnId="{6F0A7DCB-CABC-4166-A627-9E5B12CE439A}">
      <dgm:prSet/>
      <dgm:spPr/>
      <dgm:t>
        <a:bodyPr/>
        <a:lstStyle/>
        <a:p>
          <a:endParaRPr lang="ru-RU"/>
        </a:p>
      </dgm:t>
    </dgm:pt>
    <dgm:pt modelId="{15E66251-4712-4D4F-9D21-7E1CD5D93DCD}">
      <dgm:prSet phldrT="[Текст]"/>
      <dgm:spPr/>
      <dgm:t>
        <a:bodyPr/>
        <a:lstStyle/>
        <a:p>
          <a:r>
            <a:rPr lang="uk-UA" dirty="0" smtClean="0"/>
            <a:t>РАФТ</a:t>
          </a:r>
          <a:endParaRPr lang="ru-RU" dirty="0"/>
        </a:p>
      </dgm:t>
    </dgm:pt>
    <dgm:pt modelId="{55E7AF73-7F63-4BD9-83EA-B1085FC980A6}" type="parTrans" cxnId="{E4F84843-01ED-434D-AEA8-7260A0217206}">
      <dgm:prSet/>
      <dgm:spPr/>
      <dgm:t>
        <a:bodyPr/>
        <a:lstStyle/>
        <a:p>
          <a:endParaRPr lang="ru-RU"/>
        </a:p>
      </dgm:t>
    </dgm:pt>
    <dgm:pt modelId="{D95720D0-C6F8-4C64-839D-2E79505CAC31}" type="sibTrans" cxnId="{E4F84843-01ED-434D-AEA8-7260A0217206}">
      <dgm:prSet/>
      <dgm:spPr/>
      <dgm:t>
        <a:bodyPr/>
        <a:lstStyle/>
        <a:p>
          <a:endParaRPr lang="ru-RU"/>
        </a:p>
      </dgm:t>
    </dgm:pt>
    <dgm:pt modelId="{4006E65A-BA3F-463C-8EC6-CAB8DEE707D1}">
      <dgm:prSet phldrT="[Текст]"/>
      <dgm:spPr/>
      <dgm:t>
        <a:bodyPr/>
        <a:lstStyle/>
        <a:p>
          <a:r>
            <a:rPr lang="uk-UA" dirty="0" err="1" smtClean="0"/>
            <a:t>Асоціативнй</a:t>
          </a:r>
          <a:r>
            <a:rPr lang="uk-UA" dirty="0" smtClean="0"/>
            <a:t> кущ</a:t>
          </a:r>
          <a:endParaRPr lang="ru-RU" dirty="0"/>
        </a:p>
      </dgm:t>
    </dgm:pt>
    <dgm:pt modelId="{A2121111-91D6-4849-9D26-3F01C7F78D74}" type="parTrans" cxnId="{77759CE0-A7E7-4BB7-AF87-BF0968B392AC}">
      <dgm:prSet/>
      <dgm:spPr/>
      <dgm:t>
        <a:bodyPr/>
        <a:lstStyle/>
        <a:p>
          <a:endParaRPr lang="ru-RU"/>
        </a:p>
      </dgm:t>
    </dgm:pt>
    <dgm:pt modelId="{225443E2-C4C8-4BDF-B396-4C03FB9AFD43}" type="sibTrans" cxnId="{77759CE0-A7E7-4BB7-AF87-BF0968B392AC}">
      <dgm:prSet/>
      <dgm:spPr/>
      <dgm:t>
        <a:bodyPr/>
        <a:lstStyle/>
        <a:p>
          <a:endParaRPr lang="ru-RU"/>
        </a:p>
      </dgm:t>
    </dgm:pt>
    <dgm:pt modelId="{A97DC6C9-01AE-41D6-9EAF-1BBFF3E1574D}">
      <dgm:prSet phldrT="[Текст]"/>
      <dgm:spPr/>
      <dgm:t>
        <a:bodyPr/>
        <a:lstStyle/>
        <a:p>
          <a:r>
            <a:rPr lang="uk-UA" dirty="0" smtClean="0"/>
            <a:t>Діаграма Вена</a:t>
          </a:r>
          <a:endParaRPr lang="ru-RU" dirty="0"/>
        </a:p>
      </dgm:t>
    </dgm:pt>
    <dgm:pt modelId="{6ACEAF5B-2504-47AB-97FF-E96B98544B0B}" type="parTrans" cxnId="{F101D951-8136-43DB-A8CA-B5E404705468}">
      <dgm:prSet/>
      <dgm:spPr/>
      <dgm:t>
        <a:bodyPr/>
        <a:lstStyle/>
        <a:p>
          <a:endParaRPr lang="ru-RU"/>
        </a:p>
      </dgm:t>
    </dgm:pt>
    <dgm:pt modelId="{0E287848-14AB-4232-BA5C-2C8C361E2360}" type="sibTrans" cxnId="{F101D951-8136-43DB-A8CA-B5E404705468}">
      <dgm:prSet/>
      <dgm:spPr/>
      <dgm:t>
        <a:bodyPr/>
        <a:lstStyle/>
        <a:p>
          <a:endParaRPr lang="ru-RU"/>
        </a:p>
      </dgm:t>
    </dgm:pt>
    <dgm:pt modelId="{CB3C0AC1-DF6C-47C9-8575-AAF8ED3EF62B}">
      <dgm:prSet phldrT="[Текст]"/>
      <dgm:spPr/>
      <dgm:t>
        <a:bodyPr/>
        <a:lstStyle/>
        <a:p>
          <a:r>
            <a:rPr lang="uk-UA" dirty="0" smtClean="0"/>
            <a:t>Робота з медіа</a:t>
          </a:r>
          <a:endParaRPr lang="ru-RU" dirty="0"/>
        </a:p>
      </dgm:t>
    </dgm:pt>
    <dgm:pt modelId="{C46A05B6-10CE-47CC-8CB1-493872E0A15C}" type="parTrans" cxnId="{3DAB9EA7-7F31-4705-86EB-94FACFAE3505}">
      <dgm:prSet/>
      <dgm:spPr/>
      <dgm:t>
        <a:bodyPr/>
        <a:lstStyle/>
        <a:p>
          <a:endParaRPr lang="ru-RU"/>
        </a:p>
      </dgm:t>
    </dgm:pt>
    <dgm:pt modelId="{7E7D64EA-59E8-45E7-8ABE-9679C71C6C9A}" type="sibTrans" cxnId="{3DAB9EA7-7F31-4705-86EB-94FACFAE3505}">
      <dgm:prSet/>
      <dgm:spPr/>
      <dgm:t>
        <a:bodyPr/>
        <a:lstStyle/>
        <a:p>
          <a:endParaRPr lang="ru-RU"/>
        </a:p>
      </dgm:t>
    </dgm:pt>
    <dgm:pt modelId="{E597ECBF-E230-4A75-898C-438F836DEE2D}">
      <dgm:prSet phldrT="[Текст]"/>
      <dgm:spPr/>
      <dgm:t>
        <a:bodyPr/>
        <a:lstStyle/>
        <a:p>
          <a:r>
            <a:rPr lang="uk-UA" dirty="0" smtClean="0"/>
            <a:t>Творення текстів</a:t>
          </a:r>
          <a:endParaRPr lang="ru-RU" dirty="0"/>
        </a:p>
      </dgm:t>
    </dgm:pt>
    <dgm:pt modelId="{34FED03B-8F50-455A-8194-AA0199DFC7F4}" type="parTrans" cxnId="{5A65DBF1-E621-455B-AE19-3B327116208D}">
      <dgm:prSet/>
      <dgm:spPr/>
      <dgm:t>
        <a:bodyPr/>
        <a:lstStyle/>
        <a:p>
          <a:endParaRPr lang="ru-RU"/>
        </a:p>
      </dgm:t>
    </dgm:pt>
    <dgm:pt modelId="{BB57437B-D98C-432F-86C0-1D57133F3FC2}" type="sibTrans" cxnId="{5A65DBF1-E621-455B-AE19-3B327116208D}">
      <dgm:prSet/>
      <dgm:spPr/>
      <dgm:t>
        <a:bodyPr/>
        <a:lstStyle/>
        <a:p>
          <a:endParaRPr lang="ru-RU"/>
        </a:p>
      </dgm:t>
    </dgm:pt>
    <dgm:pt modelId="{1709ECAA-7AF8-4A9E-A178-2CD9AED1DC2E}">
      <dgm:prSet phldrT="[Текст]"/>
      <dgm:spPr/>
      <dgm:t>
        <a:bodyPr/>
        <a:lstStyle/>
        <a:p>
          <a:r>
            <a:rPr lang="uk-UA" dirty="0" smtClean="0"/>
            <a:t>Сценічна творчість</a:t>
          </a:r>
          <a:endParaRPr lang="ru-RU" dirty="0"/>
        </a:p>
      </dgm:t>
    </dgm:pt>
    <dgm:pt modelId="{5C4351BB-C374-4A67-9AE7-BB3C1E9CA252}" type="parTrans" cxnId="{C3331D2F-C2BA-481C-A041-319BD792626C}">
      <dgm:prSet/>
      <dgm:spPr/>
      <dgm:t>
        <a:bodyPr/>
        <a:lstStyle/>
        <a:p>
          <a:endParaRPr lang="ru-RU"/>
        </a:p>
      </dgm:t>
    </dgm:pt>
    <dgm:pt modelId="{3FF95C20-1557-42BC-B3BC-0FD360A047BE}" type="sibTrans" cxnId="{C3331D2F-C2BA-481C-A041-319BD792626C}">
      <dgm:prSet/>
      <dgm:spPr/>
      <dgm:t>
        <a:bodyPr/>
        <a:lstStyle/>
        <a:p>
          <a:endParaRPr lang="ru-RU"/>
        </a:p>
      </dgm:t>
    </dgm:pt>
    <dgm:pt modelId="{97382F0D-23B1-4D9F-83D8-B6F1697D39F5}" type="pres">
      <dgm:prSet presAssocID="{C3DFCB30-D142-4F35-B1D6-3B18945185A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3DC9F56-8BD8-4478-B432-FE75A60EA385}" type="pres">
      <dgm:prSet presAssocID="{37BEE5D7-464C-4090-BA50-5E19015A9F9E}" presName="compNode" presStyleCnt="0"/>
      <dgm:spPr/>
    </dgm:pt>
    <dgm:pt modelId="{9A117536-1D5F-46E5-A7C1-7FA0A638C0F9}" type="pres">
      <dgm:prSet presAssocID="{37BEE5D7-464C-4090-BA50-5E19015A9F9E}" presName="dummyConnPt" presStyleCnt="0"/>
      <dgm:spPr/>
    </dgm:pt>
    <dgm:pt modelId="{AF6C2CD7-08B5-48C9-9E23-96CE8662965C}" type="pres">
      <dgm:prSet presAssocID="{37BEE5D7-464C-4090-BA50-5E19015A9F9E}" presName="node" presStyleLbl="node1" presStyleIdx="0" presStyleCnt="11" custScaleX="135906" custScaleY="111710" custLinFactNeighborX="-61979" custLinFactNeighborY="2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1025F-DAE7-4417-8573-925DA09A9CF3}" type="pres">
      <dgm:prSet presAssocID="{4B3B3501-137C-400F-AF46-09015401B9D9}" presName="sibTrans" presStyleLbl="bgSibTrans2D1" presStyleIdx="0" presStyleCnt="10"/>
      <dgm:spPr/>
      <dgm:t>
        <a:bodyPr/>
        <a:lstStyle/>
        <a:p>
          <a:endParaRPr lang="ru-RU"/>
        </a:p>
      </dgm:t>
    </dgm:pt>
    <dgm:pt modelId="{06521FD7-B093-45C5-911E-DF800B10DBB3}" type="pres">
      <dgm:prSet presAssocID="{9C84A893-FB1E-4BCB-8711-0B9D0BE2E37C}" presName="compNode" presStyleCnt="0"/>
      <dgm:spPr/>
    </dgm:pt>
    <dgm:pt modelId="{C8046E72-206A-42BA-9F03-EC897EAE76E7}" type="pres">
      <dgm:prSet presAssocID="{9C84A893-FB1E-4BCB-8711-0B9D0BE2E37C}" presName="dummyConnPt" presStyleCnt="0"/>
      <dgm:spPr/>
    </dgm:pt>
    <dgm:pt modelId="{ECFC9434-3F33-4CD4-8C1E-492BB8CEA73F}" type="pres">
      <dgm:prSet presAssocID="{9C84A893-FB1E-4BCB-8711-0B9D0BE2E37C}" presName="node" presStyleLbl="node1" presStyleIdx="1" presStyleCnt="11" custScaleX="130764" custScaleY="99616" custLinFactNeighborX="-39296" custLinFactNeighborY="-1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4EACA-3147-492A-9898-0E3042F460D8}" type="pres">
      <dgm:prSet presAssocID="{A9E2E1C5-6F94-4C2E-A9F4-AA6D3547E778}" presName="sibTrans" presStyleLbl="bgSibTrans2D1" presStyleIdx="1" presStyleCnt="10"/>
      <dgm:spPr/>
      <dgm:t>
        <a:bodyPr/>
        <a:lstStyle/>
        <a:p>
          <a:endParaRPr lang="ru-RU"/>
        </a:p>
      </dgm:t>
    </dgm:pt>
    <dgm:pt modelId="{48BFAD30-FE82-4464-8D4F-A4C98B14EBFD}" type="pres">
      <dgm:prSet presAssocID="{CA76C38C-9E92-4F05-ADF0-C6D6093F6896}" presName="compNode" presStyleCnt="0"/>
      <dgm:spPr/>
    </dgm:pt>
    <dgm:pt modelId="{B023B080-3862-4AB4-A16B-5620E00FE88A}" type="pres">
      <dgm:prSet presAssocID="{CA76C38C-9E92-4F05-ADF0-C6D6093F6896}" presName="dummyConnPt" presStyleCnt="0"/>
      <dgm:spPr/>
    </dgm:pt>
    <dgm:pt modelId="{18FD26DC-3450-40CF-9F20-E1530CF53A27}" type="pres">
      <dgm:prSet presAssocID="{CA76C38C-9E92-4F05-ADF0-C6D6093F6896}" presName="node" presStyleLbl="node1" presStyleIdx="2" presStyleCnt="11" custScaleX="135844" custScaleY="111132" custLinFactNeighborX="-31277" custLinFactNeighborY="-3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3BD2F-D92B-45C5-A87F-19653E2C13D8}" type="pres">
      <dgm:prSet presAssocID="{B967054E-341C-49F6-A5F8-418AEBD9F1D6}" presName="sibTrans" presStyleLbl="bgSibTrans2D1" presStyleIdx="2" presStyleCnt="10"/>
      <dgm:spPr/>
      <dgm:t>
        <a:bodyPr/>
        <a:lstStyle/>
        <a:p>
          <a:endParaRPr lang="ru-RU"/>
        </a:p>
      </dgm:t>
    </dgm:pt>
    <dgm:pt modelId="{3E9A5FFA-76A8-4132-AB95-59EF21124F54}" type="pres">
      <dgm:prSet presAssocID="{E597ECBF-E230-4A75-898C-438F836DEE2D}" presName="compNode" presStyleCnt="0"/>
      <dgm:spPr/>
    </dgm:pt>
    <dgm:pt modelId="{0585BE24-7C1E-4465-89A2-406BFD2E8FFD}" type="pres">
      <dgm:prSet presAssocID="{E597ECBF-E230-4A75-898C-438F836DEE2D}" presName="dummyConnPt" presStyleCnt="0"/>
      <dgm:spPr/>
    </dgm:pt>
    <dgm:pt modelId="{4A0CFFED-974F-4F06-8474-AB4B7B6FF7A0}" type="pres">
      <dgm:prSet presAssocID="{E597ECBF-E230-4A75-898C-438F836DEE2D}" presName="node" presStyleLbl="node1" presStyleIdx="3" presStyleCnt="11" custScaleX="138868" custScaleY="105827" custLinFactNeighborX="-37317" custLinFactNeighborY="-1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54DDD-BE33-49EE-904F-5C2BAC968CCA}" type="pres">
      <dgm:prSet presAssocID="{BB57437B-D98C-432F-86C0-1D57133F3FC2}" presName="sibTrans" presStyleLbl="bgSibTrans2D1" presStyleIdx="3" presStyleCnt="10"/>
      <dgm:spPr/>
      <dgm:t>
        <a:bodyPr/>
        <a:lstStyle/>
        <a:p>
          <a:endParaRPr lang="ru-RU"/>
        </a:p>
      </dgm:t>
    </dgm:pt>
    <dgm:pt modelId="{5035653F-686D-47B0-A64E-E99CB03C1B63}" type="pres">
      <dgm:prSet presAssocID="{3B153343-52B9-4AA8-9D10-BB608BAC4263}" presName="compNode" presStyleCnt="0"/>
      <dgm:spPr/>
    </dgm:pt>
    <dgm:pt modelId="{B8302047-AA07-4EBD-9A35-955B5DD7EF5D}" type="pres">
      <dgm:prSet presAssocID="{3B153343-52B9-4AA8-9D10-BB608BAC4263}" presName="dummyConnPt" presStyleCnt="0"/>
      <dgm:spPr/>
    </dgm:pt>
    <dgm:pt modelId="{10863492-C572-4907-A0C8-1BAECC5D771E}" type="pres">
      <dgm:prSet presAssocID="{3B153343-52B9-4AA8-9D10-BB608BAC4263}" presName="node" presStyleLbl="node1" presStyleIdx="4" presStyleCnt="11" custScaleX="141832" custScaleY="112907" custLinFactNeighborX="-1082" custLinFactNeighborY="-3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C91D8-38EE-49BE-B8D4-D226762B320F}" type="pres">
      <dgm:prSet presAssocID="{30FA1E62-5906-4D96-AE22-CFF065FAC801}" presName="sibTrans" presStyleLbl="bgSibTrans2D1" presStyleIdx="4" presStyleCnt="10"/>
      <dgm:spPr/>
      <dgm:t>
        <a:bodyPr/>
        <a:lstStyle/>
        <a:p>
          <a:endParaRPr lang="ru-RU"/>
        </a:p>
      </dgm:t>
    </dgm:pt>
    <dgm:pt modelId="{97484015-E451-4576-83F9-2596B23BBBDD}" type="pres">
      <dgm:prSet presAssocID="{B145B574-8482-4385-B267-DB0B9529232A}" presName="compNode" presStyleCnt="0"/>
      <dgm:spPr/>
    </dgm:pt>
    <dgm:pt modelId="{582B5C2C-385F-4B47-A5FE-392D71FF66F1}" type="pres">
      <dgm:prSet presAssocID="{B145B574-8482-4385-B267-DB0B9529232A}" presName="dummyConnPt" presStyleCnt="0"/>
      <dgm:spPr/>
    </dgm:pt>
    <dgm:pt modelId="{846383B4-37AA-4176-9EC1-B4B95162D2BD}" type="pres">
      <dgm:prSet presAssocID="{B145B574-8482-4385-B267-DB0B9529232A}" presName="node" presStyleLbl="node1" presStyleIdx="5" presStyleCnt="11" custScaleX="136252" custScaleY="103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741EF-C579-4A25-AD19-F3A6BC1501D9}" type="pres">
      <dgm:prSet presAssocID="{3FADB68A-6928-4E7A-BEBA-2905247E2314}" presName="sibTrans" presStyleLbl="bgSibTrans2D1" presStyleIdx="5" presStyleCnt="10"/>
      <dgm:spPr/>
      <dgm:t>
        <a:bodyPr/>
        <a:lstStyle/>
        <a:p>
          <a:endParaRPr lang="ru-RU"/>
        </a:p>
      </dgm:t>
    </dgm:pt>
    <dgm:pt modelId="{ED173191-3A24-4069-9065-368E400D794F}" type="pres">
      <dgm:prSet presAssocID="{15E66251-4712-4D4F-9D21-7E1CD5D93DCD}" presName="compNode" presStyleCnt="0"/>
      <dgm:spPr/>
    </dgm:pt>
    <dgm:pt modelId="{B2D8DDFB-B344-4746-800D-60129D91F1CB}" type="pres">
      <dgm:prSet presAssocID="{15E66251-4712-4D4F-9D21-7E1CD5D93DCD}" presName="dummyConnPt" presStyleCnt="0"/>
      <dgm:spPr/>
    </dgm:pt>
    <dgm:pt modelId="{FBE9D45D-B08F-497E-B80D-90B8FC9A2C06}" type="pres">
      <dgm:prSet presAssocID="{15E66251-4712-4D4F-9D21-7E1CD5D93DCD}" presName="node" presStyleLbl="node1" presStyleIdx="6" presStyleCnt="11" custScaleX="136252" custScaleY="106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ADECD-7FDA-42D2-86D2-E655EB2C3FE4}" type="pres">
      <dgm:prSet presAssocID="{D95720D0-C6F8-4C64-839D-2E79505CAC31}" presName="sibTrans" presStyleLbl="bgSibTrans2D1" presStyleIdx="6" presStyleCnt="10"/>
      <dgm:spPr/>
      <dgm:t>
        <a:bodyPr/>
        <a:lstStyle/>
        <a:p>
          <a:endParaRPr lang="ru-RU"/>
        </a:p>
      </dgm:t>
    </dgm:pt>
    <dgm:pt modelId="{1C5B423E-0BE3-4AB3-987F-761B0FE3F8CD}" type="pres">
      <dgm:prSet presAssocID="{4006E65A-BA3F-463C-8EC6-CAB8DEE707D1}" presName="compNode" presStyleCnt="0"/>
      <dgm:spPr/>
    </dgm:pt>
    <dgm:pt modelId="{5D71B2BB-4E7F-4D92-864C-6479BDA10004}" type="pres">
      <dgm:prSet presAssocID="{4006E65A-BA3F-463C-8EC6-CAB8DEE707D1}" presName="dummyConnPt" presStyleCnt="0"/>
      <dgm:spPr/>
    </dgm:pt>
    <dgm:pt modelId="{C2265E35-A172-4519-A14B-B8B0B1F4B233}" type="pres">
      <dgm:prSet presAssocID="{4006E65A-BA3F-463C-8EC6-CAB8DEE707D1}" presName="node" presStyleLbl="node1" presStyleIdx="7" presStyleCnt="11" custScaleX="143996" custScaleY="91555" custLinFactNeighborX="0" custLinFactNeighborY="-14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D7311-FE20-43C8-9308-3DB0C5150F8A}" type="pres">
      <dgm:prSet presAssocID="{225443E2-C4C8-4BDF-B396-4C03FB9AFD43}" presName="sibTrans" presStyleLbl="bgSibTrans2D1" presStyleIdx="7" presStyleCnt="10"/>
      <dgm:spPr/>
      <dgm:t>
        <a:bodyPr/>
        <a:lstStyle/>
        <a:p>
          <a:endParaRPr lang="ru-RU"/>
        </a:p>
      </dgm:t>
    </dgm:pt>
    <dgm:pt modelId="{1502DCBE-7A7E-439D-9D00-7D6669B45A36}" type="pres">
      <dgm:prSet presAssocID="{A97DC6C9-01AE-41D6-9EAF-1BBFF3E1574D}" presName="compNode" presStyleCnt="0"/>
      <dgm:spPr/>
    </dgm:pt>
    <dgm:pt modelId="{30D69473-F529-40B2-81C5-D4653208C8CD}" type="pres">
      <dgm:prSet presAssocID="{A97DC6C9-01AE-41D6-9EAF-1BBFF3E1574D}" presName="dummyConnPt" presStyleCnt="0"/>
      <dgm:spPr/>
    </dgm:pt>
    <dgm:pt modelId="{73583145-2283-4A4A-8306-41DC4A7DA8F8}" type="pres">
      <dgm:prSet presAssocID="{A97DC6C9-01AE-41D6-9EAF-1BBFF3E1574D}" presName="node" presStyleLbl="node1" presStyleIdx="8" presStyleCnt="11" custScaleX="130591" custScaleY="101366" custLinFactNeighborX="5093" custLinFactNeighborY="-14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BFCC7-4911-401C-818C-5302FA2D8BBA}" type="pres">
      <dgm:prSet presAssocID="{0E287848-14AB-4232-BA5C-2C8C361E2360}" presName="sibTrans" presStyleLbl="bgSibTrans2D1" presStyleIdx="8" presStyleCnt="10"/>
      <dgm:spPr/>
      <dgm:t>
        <a:bodyPr/>
        <a:lstStyle/>
        <a:p>
          <a:endParaRPr lang="ru-RU"/>
        </a:p>
      </dgm:t>
    </dgm:pt>
    <dgm:pt modelId="{B1A8363D-EC3B-4C6D-9433-C664313F91DD}" type="pres">
      <dgm:prSet presAssocID="{CB3C0AC1-DF6C-47C9-8575-AAF8ED3EF62B}" presName="compNode" presStyleCnt="0"/>
      <dgm:spPr/>
    </dgm:pt>
    <dgm:pt modelId="{700A16C6-293D-432C-AE59-5272621D4EE2}" type="pres">
      <dgm:prSet presAssocID="{CB3C0AC1-DF6C-47C9-8575-AAF8ED3EF62B}" presName="dummyConnPt" presStyleCnt="0"/>
      <dgm:spPr/>
    </dgm:pt>
    <dgm:pt modelId="{25B8F94A-0B7C-4F47-B712-4EEC1534BE4E}" type="pres">
      <dgm:prSet presAssocID="{CB3C0AC1-DF6C-47C9-8575-AAF8ED3EF62B}" presName="node" presStyleLbl="node1" presStyleIdx="9" presStyleCnt="11" custScaleX="130453" custScaleY="95794" custLinFactNeighborX="5827" custLinFactNeighborY="-12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9F840-2885-4370-A264-D3A9A108DEF3}" type="pres">
      <dgm:prSet presAssocID="{7E7D64EA-59E8-45E7-8ABE-9679C71C6C9A}" presName="sibTrans" presStyleLbl="bgSibTrans2D1" presStyleIdx="9" presStyleCnt="10"/>
      <dgm:spPr/>
      <dgm:t>
        <a:bodyPr/>
        <a:lstStyle/>
        <a:p>
          <a:endParaRPr lang="ru-RU"/>
        </a:p>
      </dgm:t>
    </dgm:pt>
    <dgm:pt modelId="{0A78001B-63CF-48F3-81E3-30A7EFCD6DB1}" type="pres">
      <dgm:prSet presAssocID="{1709ECAA-7AF8-4A9E-A178-2CD9AED1DC2E}" presName="compNode" presStyleCnt="0"/>
      <dgm:spPr/>
    </dgm:pt>
    <dgm:pt modelId="{CE3E3D10-1FDA-44E4-A089-AD82BAD1455B}" type="pres">
      <dgm:prSet presAssocID="{1709ECAA-7AF8-4A9E-A178-2CD9AED1DC2E}" presName="dummyConnPt" presStyleCnt="0"/>
      <dgm:spPr/>
    </dgm:pt>
    <dgm:pt modelId="{8366AEE0-4FFB-465E-A9A9-8374E1737E18}" type="pres">
      <dgm:prSet presAssocID="{1709ECAA-7AF8-4A9E-A178-2CD9AED1DC2E}" presName="node" presStyleLbl="node1" presStyleIdx="10" presStyleCnt="11" custScaleX="130452" custScaleY="101366" custLinFactNeighborX="1927" custLinFactNeighborY="3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405B2B-CE91-4672-B38B-7C2DB4F0F97D}" type="presOf" srcId="{B145B574-8482-4385-B267-DB0B9529232A}" destId="{846383B4-37AA-4176-9EC1-B4B95162D2BD}" srcOrd="0" destOrd="0" presId="urn:microsoft.com/office/officeart/2005/8/layout/bProcess4"/>
    <dgm:cxn modelId="{9588D5E0-9AE1-4309-9A63-36ADBFD721C5}" type="presOf" srcId="{4006E65A-BA3F-463C-8EC6-CAB8DEE707D1}" destId="{C2265E35-A172-4519-A14B-B8B0B1F4B233}" srcOrd="0" destOrd="0" presId="urn:microsoft.com/office/officeart/2005/8/layout/bProcess4"/>
    <dgm:cxn modelId="{19F9B1F8-B72C-490D-B59F-A13A075CC8EF}" type="presOf" srcId="{37BEE5D7-464C-4090-BA50-5E19015A9F9E}" destId="{AF6C2CD7-08B5-48C9-9E23-96CE8662965C}" srcOrd="0" destOrd="0" presId="urn:microsoft.com/office/officeart/2005/8/layout/bProcess4"/>
    <dgm:cxn modelId="{90BF27BB-98E6-4788-900E-852AB40D24D2}" type="presOf" srcId="{C3DFCB30-D142-4F35-B1D6-3B18945185AC}" destId="{97382F0D-23B1-4D9F-83D8-B6F1697D39F5}" srcOrd="0" destOrd="0" presId="urn:microsoft.com/office/officeart/2005/8/layout/bProcess4"/>
    <dgm:cxn modelId="{253036FF-3E5F-4BD5-9CD5-F89BFFB05453}" type="presOf" srcId="{3B153343-52B9-4AA8-9D10-BB608BAC4263}" destId="{10863492-C572-4907-A0C8-1BAECC5D771E}" srcOrd="0" destOrd="0" presId="urn:microsoft.com/office/officeart/2005/8/layout/bProcess4"/>
    <dgm:cxn modelId="{77759CE0-A7E7-4BB7-AF87-BF0968B392AC}" srcId="{C3DFCB30-D142-4F35-B1D6-3B18945185AC}" destId="{4006E65A-BA3F-463C-8EC6-CAB8DEE707D1}" srcOrd="7" destOrd="0" parTransId="{A2121111-91D6-4849-9D26-3F01C7F78D74}" sibTransId="{225443E2-C4C8-4BDF-B396-4C03FB9AFD43}"/>
    <dgm:cxn modelId="{9922102E-42F3-4B81-889F-C0F03BF43727}" type="presOf" srcId="{9C84A893-FB1E-4BCB-8711-0B9D0BE2E37C}" destId="{ECFC9434-3F33-4CD4-8C1E-492BB8CEA73F}" srcOrd="0" destOrd="0" presId="urn:microsoft.com/office/officeart/2005/8/layout/bProcess4"/>
    <dgm:cxn modelId="{43CBF700-840F-42B0-A887-AC56A57F64BD}" type="presOf" srcId="{15E66251-4712-4D4F-9D21-7E1CD5D93DCD}" destId="{FBE9D45D-B08F-497E-B80D-90B8FC9A2C06}" srcOrd="0" destOrd="0" presId="urn:microsoft.com/office/officeart/2005/8/layout/bProcess4"/>
    <dgm:cxn modelId="{E4F84843-01ED-434D-AEA8-7260A0217206}" srcId="{C3DFCB30-D142-4F35-B1D6-3B18945185AC}" destId="{15E66251-4712-4D4F-9D21-7E1CD5D93DCD}" srcOrd="6" destOrd="0" parTransId="{55E7AF73-7F63-4BD9-83EA-B1085FC980A6}" sibTransId="{D95720D0-C6F8-4C64-839D-2E79505CAC31}"/>
    <dgm:cxn modelId="{A5EA3340-420D-4EF3-A1C0-F26AB1155F98}" type="presOf" srcId="{225443E2-C4C8-4BDF-B396-4C03FB9AFD43}" destId="{D5BD7311-FE20-43C8-9308-3DB0C5150F8A}" srcOrd="0" destOrd="0" presId="urn:microsoft.com/office/officeart/2005/8/layout/bProcess4"/>
    <dgm:cxn modelId="{FBD1143E-B167-4C19-B7DC-58A3B6035641}" srcId="{C3DFCB30-D142-4F35-B1D6-3B18945185AC}" destId="{9C84A893-FB1E-4BCB-8711-0B9D0BE2E37C}" srcOrd="1" destOrd="0" parTransId="{CA33AE0A-2A53-44E0-9D62-CB7F422EC646}" sibTransId="{A9E2E1C5-6F94-4C2E-A9F4-AA6D3547E778}"/>
    <dgm:cxn modelId="{E68B155C-D118-40E4-B45B-C08BF0FF80CF}" type="presOf" srcId="{B967054E-341C-49F6-A5F8-418AEBD9F1D6}" destId="{C9C3BD2F-D92B-45C5-A87F-19653E2C13D8}" srcOrd="0" destOrd="0" presId="urn:microsoft.com/office/officeart/2005/8/layout/bProcess4"/>
    <dgm:cxn modelId="{5A65DBF1-E621-455B-AE19-3B327116208D}" srcId="{C3DFCB30-D142-4F35-B1D6-3B18945185AC}" destId="{E597ECBF-E230-4A75-898C-438F836DEE2D}" srcOrd="3" destOrd="0" parTransId="{34FED03B-8F50-455A-8194-AA0199DFC7F4}" sibTransId="{BB57437B-D98C-432F-86C0-1D57133F3FC2}"/>
    <dgm:cxn modelId="{09945236-47E8-45B4-8EE2-F2F233BB7B64}" type="presOf" srcId="{CB3C0AC1-DF6C-47C9-8575-AAF8ED3EF62B}" destId="{25B8F94A-0B7C-4F47-B712-4EEC1534BE4E}" srcOrd="0" destOrd="0" presId="urn:microsoft.com/office/officeart/2005/8/layout/bProcess4"/>
    <dgm:cxn modelId="{B588F11B-419E-4ED7-A2E4-72814B816CAF}" type="presOf" srcId="{4B3B3501-137C-400F-AF46-09015401B9D9}" destId="{B441025F-DAE7-4417-8573-925DA09A9CF3}" srcOrd="0" destOrd="0" presId="urn:microsoft.com/office/officeart/2005/8/layout/bProcess4"/>
    <dgm:cxn modelId="{91732313-C81D-4ACC-A443-8718C8D76446}" type="presOf" srcId="{BB57437B-D98C-432F-86C0-1D57133F3FC2}" destId="{D0354DDD-BE33-49EE-904F-5C2BAC968CCA}" srcOrd="0" destOrd="0" presId="urn:microsoft.com/office/officeart/2005/8/layout/bProcess4"/>
    <dgm:cxn modelId="{E227D6A7-EF61-434E-AAE0-6B58A3259DDB}" type="presOf" srcId="{D95720D0-C6F8-4C64-839D-2E79505CAC31}" destId="{85FADECD-7FDA-42D2-86D2-E655EB2C3FE4}" srcOrd="0" destOrd="0" presId="urn:microsoft.com/office/officeart/2005/8/layout/bProcess4"/>
    <dgm:cxn modelId="{0FF42F86-3979-4087-8853-6CA51B2AB4A1}" type="presOf" srcId="{1709ECAA-7AF8-4A9E-A178-2CD9AED1DC2E}" destId="{8366AEE0-4FFB-465E-A9A9-8374E1737E18}" srcOrd="0" destOrd="0" presId="urn:microsoft.com/office/officeart/2005/8/layout/bProcess4"/>
    <dgm:cxn modelId="{6F0A7DCB-CABC-4166-A627-9E5B12CE439A}" srcId="{C3DFCB30-D142-4F35-B1D6-3B18945185AC}" destId="{B145B574-8482-4385-B267-DB0B9529232A}" srcOrd="5" destOrd="0" parTransId="{F6618363-D0A0-43DB-A983-DD7E36691F2B}" sibTransId="{3FADB68A-6928-4E7A-BEBA-2905247E2314}"/>
    <dgm:cxn modelId="{865DB2FA-7F9C-41F7-8605-F80F95A8C011}" srcId="{C3DFCB30-D142-4F35-B1D6-3B18945185AC}" destId="{37BEE5D7-464C-4090-BA50-5E19015A9F9E}" srcOrd="0" destOrd="0" parTransId="{3123A99F-9B7A-44F6-80FB-BFB739136BD2}" sibTransId="{4B3B3501-137C-400F-AF46-09015401B9D9}"/>
    <dgm:cxn modelId="{F101D951-8136-43DB-A8CA-B5E404705468}" srcId="{C3DFCB30-D142-4F35-B1D6-3B18945185AC}" destId="{A97DC6C9-01AE-41D6-9EAF-1BBFF3E1574D}" srcOrd="8" destOrd="0" parTransId="{6ACEAF5B-2504-47AB-97FF-E96B98544B0B}" sibTransId="{0E287848-14AB-4232-BA5C-2C8C361E2360}"/>
    <dgm:cxn modelId="{A7F2094E-A1B8-45EF-B44F-1A24FB299A05}" srcId="{C3DFCB30-D142-4F35-B1D6-3B18945185AC}" destId="{3B153343-52B9-4AA8-9D10-BB608BAC4263}" srcOrd="4" destOrd="0" parTransId="{33D7F070-AECD-4B99-995E-8FFA486C4735}" sibTransId="{30FA1E62-5906-4D96-AE22-CFF065FAC801}"/>
    <dgm:cxn modelId="{DADEFA64-B85D-4DC2-A02A-C7B7F6B857B7}" type="presOf" srcId="{E597ECBF-E230-4A75-898C-438F836DEE2D}" destId="{4A0CFFED-974F-4F06-8474-AB4B7B6FF7A0}" srcOrd="0" destOrd="0" presId="urn:microsoft.com/office/officeart/2005/8/layout/bProcess4"/>
    <dgm:cxn modelId="{4CAD5A65-8A08-41DC-81E4-9D0FB9D42E31}" type="presOf" srcId="{30FA1E62-5906-4D96-AE22-CFF065FAC801}" destId="{C05C91D8-38EE-49BE-B8D4-D226762B320F}" srcOrd="0" destOrd="0" presId="urn:microsoft.com/office/officeart/2005/8/layout/bProcess4"/>
    <dgm:cxn modelId="{C1A14A68-9475-453A-8AFA-19A6D64F9564}" type="presOf" srcId="{3FADB68A-6928-4E7A-BEBA-2905247E2314}" destId="{E92741EF-C579-4A25-AD19-F3A6BC1501D9}" srcOrd="0" destOrd="0" presId="urn:microsoft.com/office/officeart/2005/8/layout/bProcess4"/>
    <dgm:cxn modelId="{3DAB9EA7-7F31-4705-86EB-94FACFAE3505}" srcId="{C3DFCB30-D142-4F35-B1D6-3B18945185AC}" destId="{CB3C0AC1-DF6C-47C9-8575-AAF8ED3EF62B}" srcOrd="9" destOrd="0" parTransId="{C46A05B6-10CE-47CC-8CB1-493872E0A15C}" sibTransId="{7E7D64EA-59E8-45E7-8ABE-9679C71C6C9A}"/>
    <dgm:cxn modelId="{C3331D2F-C2BA-481C-A041-319BD792626C}" srcId="{C3DFCB30-D142-4F35-B1D6-3B18945185AC}" destId="{1709ECAA-7AF8-4A9E-A178-2CD9AED1DC2E}" srcOrd="10" destOrd="0" parTransId="{5C4351BB-C374-4A67-9AE7-BB3C1E9CA252}" sibTransId="{3FF95C20-1557-42BC-B3BC-0FD360A047BE}"/>
    <dgm:cxn modelId="{8455FA0B-C1C8-4ADB-9428-4064DAF0FC3F}" srcId="{C3DFCB30-D142-4F35-B1D6-3B18945185AC}" destId="{CA76C38C-9E92-4F05-ADF0-C6D6093F6896}" srcOrd="2" destOrd="0" parTransId="{82D339FF-7A26-4FFE-952F-5CB00BC338D1}" sibTransId="{B967054E-341C-49F6-A5F8-418AEBD9F1D6}"/>
    <dgm:cxn modelId="{F8D9F4AE-542E-4368-8668-4502DC5A192E}" type="presOf" srcId="{7E7D64EA-59E8-45E7-8ABE-9679C71C6C9A}" destId="{5059F840-2885-4370-A264-D3A9A108DEF3}" srcOrd="0" destOrd="0" presId="urn:microsoft.com/office/officeart/2005/8/layout/bProcess4"/>
    <dgm:cxn modelId="{1EF35AE2-2006-4A06-B5F7-8A65967F324C}" type="presOf" srcId="{0E287848-14AB-4232-BA5C-2C8C361E2360}" destId="{992BFCC7-4911-401C-818C-5302FA2D8BBA}" srcOrd="0" destOrd="0" presId="urn:microsoft.com/office/officeart/2005/8/layout/bProcess4"/>
    <dgm:cxn modelId="{5F384F3F-97B1-4520-9A18-008B42AEF3FA}" type="presOf" srcId="{A9E2E1C5-6F94-4C2E-A9F4-AA6D3547E778}" destId="{A494EACA-3147-492A-9898-0E3042F460D8}" srcOrd="0" destOrd="0" presId="urn:microsoft.com/office/officeart/2005/8/layout/bProcess4"/>
    <dgm:cxn modelId="{E1424300-68A5-491B-99F6-8E17A1BA3E26}" type="presOf" srcId="{A97DC6C9-01AE-41D6-9EAF-1BBFF3E1574D}" destId="{73583145-2283-4A4A-8306-41DC4A7DA8F8}" srcOrd="0" destOrd="0" presId="urn:microsoft.com/office/officeart/2005/8/layout/bProcess4"/>
    <dgm:cxn modelId="{D1C3DB22-49C2-4456-A468-82B509A43095}" type="presOf" srcId="{CA76C38C-9E92-4F05-ADF0-C6D6093F6896}" destId="{18FD26DC-3450-40CF-9F20-E1530CF53A27}" srcOrd="0" destOrd="0" presId="urn:microsoft.com/office/officeart/2005/8/layout/bProcess4"/>
    <dgm:cxn modelId="{7A2CB308-636C-40D7-99E3-9132E1FECE43}" type="presParOf" srcId="{97382F0D-23B1-4D9F-83D8-B6F1697D39F5}" destId="{53DC9F56-8BD8-4478-B432-FE75A60EA385}" srcOrd="0" destOrd="0" presId="urn:microsoft.com/office/officeart/2005/8/layout/bProcess4"/>
    <dgm:cxn modelId="{2F9E690C-9930-4705-8C86-F27197AF62C1}" type="presParOf" srcId="{53DC9F56-8BD8-4478-B432-FE75A60EA385}" destId="{9A117536-1D5F-46E5-A7C1-7FA0A638C0F9}" srcOrd="0" destOrd="0" presId="urn:microsoft.com/office/officeart/2005/8/layout/bProcess4"/>
    <dgm:cxn modelId="{3C068B4F-B54B-45DE-A92F-4530AA6F719C}" type="presParOf" srcId="{53DC9F56-8BD8-4478-B432-FE75A60EA385}" destId="{AF6C2CD7-08B5-48C9-9E23-96CE8662965C}" srcOrd="1" destOrd="0" presId="urn:microsoft.com/office/officeart/2005/8/layout/bProcess4"/>
    <dgm:cxn modelId="{51A6BD29-C1A5-4EDE-A7E3-650B9C82E0D6}" type="presParOf" srcId="{97382F0D-23B1-4D9F-83D8-B6F1697D39F5}" destId="{B441025F-DAE7-4417-8573-925DA09A9CF3}" srcOrd="1" destOrd="0" presId="urn:microsoft.com/office/officeart/2005/8/layout/bProcess4"/>
    <dgm:cxn modelId="{9131718F-853B-4B40-8875-9B35DD6B24E0}" type="presParOf" srcId="{97382F0D-23B1-4D9F-83D8-B6F1697D39F5}" destId="{06521FD7-B093-45C5-911E-DF800B10DBB3}" srcOrd="2" destOrd="0" presId="urn:microsoft.com/office/officeart/2005/8/layout/bProcess4"/>
    <dgm:cxn modelId="{0F65B274-89BE-4B1A-9C15-E5ED9AB4D457}" type="presParOf" srcId="{06521FD7-B093-45C5-911E-DF800B10DBB3}" destId="{C8046E72-206A-42BA-9F03-EC897EAE76E7}" srcOrd="0" destOrd="0" presId="urn:microsoft.com/office/officeart/2005/8/layout/bProcess4"/>
    <dgm:cxn modelId="{76982950-435B-4A5B-A17C-486A22EC8C42}" type="presParOf" srcId="{06521FD7-B093-45C5-911E-DF800B10DBB3}" destId="{ECFC9434-3F33-4CD4-8C1E-492BB8CEA73F}" srcOrd="1" destOrd="0" presId="urn:microsoft.com/office/officeart/2005/8/layout/bProcess4"/>
    <dgm:cxn modelId="{EFE78600-0CF2-4BE4-87B5-62B0EA44D0E4}" type="presParOf" srcId="{97382F0D-23B1-4D9F-83D8-B6F1697D39F5}" destId="{A494EACA-3147-492A-9898-0E3042F460D8}" srcOrd="3" destOrd="0" presId="urn:microsoft.com/office/officeart/2005/8/layout/bProcess4"/>
    <dgm:cxn modelId="{6760F01E-D72F-462D-9D7C-93EE34C72D99}" type="presParOf" srcId="{97382F0D-23B1-4D9F-83D8-B6F1697D39F5}" destId="{48BFAD30-FE82-4464-8D4F-A4C98B14EBFD}" srcOrd="4" destOrd="0" presId="urn:microsoft.com/office/officeart/2005/8/layout/bProcess4"/>
    <dgm:cxn modelId="{7E351918-4D01-4E8B-888E-FF8BB4B2F116}" type="presParOf" srcId="{48BFAD30-FE82-4464-8D4F-A4C98B14EBFD}" destId="{B023B080-3862-4AB4-A16B-5620E00FE88A}" srcOrd="0" destOrd="0" presId="urn:microsoft.com/office/officeart/2005/8/layout/bProcess4"/>
    <dgm:cxn modelId="{AE4037DA-A6BF-4E15-8D1A-8E395E11D17F}" type="presParOf" srcId="{48BFAD30-FE82-4464-8D4F-A4C98B14EBFD}" destId="{18FD26DC-3450-40CF-9F20-E1530CF53A27}" srcOrd="1" destOrd="0" presId="urn:microsoft.com/office/officeart/2005/8/layout/bProcess4"/>
    <dgm:cxn modelId="{84186AAB-AC71-4B0A-8A4B-6ADD96624DFE}" type="presParOf" srcId="{97382F0D-23B1-4D9F-83D8-B6F1697D39F5}" destId="{C9C3BD2F-D92B-45C5-A87F-19653E2C13D8}" srcOrd="5" destOrd="0" presId="urn:microsoft.com/office/officeart/2005/8/layout/bProcess4"/>
    <dgm:cxn modelId="{DC164FEE-BC11-4684-A640-AAC23C19344C}" type="presParOf" srcId="{97382F0D-23B1-4D9F-83D8-B6F1697D39F5}" destId="{3E9A5FFA-76A8-4132-AB95-59EF21124F54}" srcOrd="6" destOrd="0" presId="urn:microsoft.com/office/officeart/2005/8/layout/bProcess4"/>
    <dgm:cxn modelId="{9F65AEE3-345D-4106-A186-6942B8F53B76}" type="presParOf" srcId="{3E9A5FFA-76A8-4132-AB95-59EF21124F54}" destId="{0585BE24-7C1E-4465-89A2-406BFD2E8FFD}" srcOrd="0" destOrd="0" presId="urn:microsoft.com/office/officeart/2005/8/layout/bProcess4"/>
    <dgm:cxn modelId="{B736D846-B0E0-49A3-87FA-0F4E72348298}" type="presParOf" srcId="{3E9A5FFA-76A8-4132-AB95-59EF21124F54}" destId="{4A0CFFED-974F-4F06-8474-AB4B7B6FF7A0}" srcOrd="1" destOrd="0" presId="urn:microsoft.com/office/officeart/2005/8/layout/bProcess4"/>
    <dgm:cxn modelId="{5F4A06A3-B7ED-4AFD-B636-92D3D446F0C2}" type="presParOf" srcId="{97382F0D-23B1-4D9F-83D8-B6F1697D39F5}" destId="{D0354DDD-BE33-49EE-904F-5C2BAC968CCA}" srcOrd="7" destOrd="0" presId="urn:microsoft.com/office/officeart/2005/8/layout/bProcess4"/>
    <dgm:cxn modelId="{8A4575E0-64DB-44A8-9E91-B366E49563C5}" type="presParOf" srcId="{97382F0D-23B1-4D9F-83D8-B6F1697D39F5}" destId="{5035653F-686D-47B0-A64E-E99CB03C1B63}" srcOrd="8" destOrd="0" presId="urn:microsoft.com/office/officeart/2005/8/layout/bProcess4"/>
    <dgm:cxn modelId="{D162517B-D6D1-4D9F-B883-1EA53D211434}" type="presParOf" srcId="{5035653F-686D-47B0-A64E-E99CB03C1B63}" destId="{B8302047-AA07-4EBD-9A35-955B5DD7EF5D}" srcOrd="0" destOrd="0" presId="urn:microsoft.com/office/officeart/2005/8/layout/bProcess4"/>
    <dgm:cxn modelId="{1151D7A4-3C76-4FDC-B66D-96CF360584F6}" type="presParOf" srcId="{5035653F-686D-47B0-A64E-E99CB03C1B63}" destId="{10863492-C572-4907-A0C8-1BAECC5D771E}" srcOrd="1" destOrd="0" presId="urn:microsoft.com/office/officeart/2005/8/layout/bProcess4"/>
    <dgm:cxn modelId="{84C29D43-58AB-4E04-A54D-2DB26A116362}" type="presParOf" srcId="{97382F0D-23B1-4D9F-83D8-B6F1697D39F5}" destId="{C05C91D8-38EE-49BE-B8D4-D226762B320F}" srcOrd="9" destOrd="0" presId="urn:microsoft.com/office/officeart/2005/8/layout/bProcess4"/>
    <dgm:cxn modelId="{F006733E-B2AD-488C-A739-F825287F667E}" type="presParOf" srcId="{97382F0D-23B1-4D9F-83D8-B6F1697D39F5}" destId="{97484015-E451-4576-83F9-2596B23BBBDD}" srcOrd="10" destOrd="0" presId="urn:microsoft.com/office/officeart/2005/8/layout/bProcess4"/>
    <dgm:cxn modelId="{186E6424-CE03-4715-BB64-24EA4096A024}" type="presParOf" srcId="{97484015-E451-4576-83F9-2596B23BBBDD}" destId="{582B5C2C-385F-4B47-A5FE-392D71FF66F1}" srcOrd="0" destOrd="0" presId="urn:microsoft.com/office/officeart/2005/8/layout/bProcess4"/>
    <dgm:cxn modelId="{123B6A2E-F90F-4AC9-A4E2-E1DB028470FB}" type="presParOf" srcId="{97484015-E451-4576-83F9-2596B23BBBDD}" destId="{846383B4-37AA-4176-9EC1-B4B95162D2BD}" srcOrd="1" destOrd="0" presId="urn:microsoft.com/office/officeart/2005/8/layout/bProcess4"/>
    <dgm:cxn modelId="{0063AB94-8E4C-4570-A051-FC405AFD9174}" type="presParOf" srcId="{97382F0D-23B1-4D9F-83D8-B6F1697D39F5}" destId="{E92741EF-C579-4A25-AD19-F3A6BC1501D9}" srcOrd="11" destOrd="0" presId="urn:microsoft.com/office/officeart/2005/8/layout/bProcess4"/>
    <dgm:cxn modelId="{1B1592B0-0403-4720-8D0D-FC90F2E9EC54}" type="presParOf" srcId="{97382F0D-23B1-4D9F-83D8-B6F1697D39F5}" destId="{ED173191-3A24-4069-9065-368E400D794F}" srcOrd="12" destOrd="0" presId="urn:microsoft.com/office/officeart/2005/8/layout/bProcess4"/>
    <dgm:cxn modelId="{0217FFF3-E53A-48CA-8196-EB91D868388D}" type="presParOf" srcId="{ED173191-3A24-4069-9065-368E400D794F}" destId="{B2D8DDFB-B344-4746-800D-60129D91F1CB}" srcOrd="0" destOrd="0" presId="urn:microsoft.com/office/officeart/2005/8/layout/bProcess4"/>
    <dgm:cxn modelId="{95B6C61E-F584-4E97-86A7-B057FEDCE02D}" type="presParOf" srcId="{ED173191-3A24-4069-9065-368E400D794F}" destId="{FBE9D45D-B08F-497E-B80D-90B8FC9A2C06}" srcOrd="1" destOrd="0" presId="urn:microsoft.com/office/officeart/2005/8/layout/bProcess4"/>
    <dgm:cxn modelId="{F1307C57-F374-4020-9316-B87F1FAD55C8}" type="presParOf" srcId="{97382F0D-23B1-4D9F-83D8-B6F1697D39F5}" destId="{85FADECD-7FDA-42D2-86D2-E655EB2C3FE4}" srcOrd="13" destOrd="0" presId="urn:microsoft.com/office/officeart/2005/8/layout/bProcess4"/>
    <dgm:cxn modelId="{7C7E9107-48BC-4ABC-BBD6-D21EC3211023}" type="presParOf" srcId="{97382F0D-23B1-4D9F-83D8-B6F1697D39F5}" destId="{1C5B423E-0BE3-4AB3-987F-761B0FE3F8CD}" srcOrd="14" destOrd="0" presId="urn:microsoft.com/office/officeart/2005/8/layout/bProcess4"/>
    <dgm:cxn modelId="{A9FABC53-791D-4B1B-9171-478EDB6EB74F}" type="presParOf" srcId="{1C5B423E-0BE3-4AB3-987F-761B0FE3F8CD}" destId="{5D71B2BB-4E7F-4D92-864C-6479BDA10004}" srcOrd="0" destOrd="0" presId="urn:microsoft.com/office/officeart/2005/8/layout/bProcess4"/>
    <dgm:cxn modelId="{28ACFB1B-FF39-425B-858E-3CA26D96FBEC}" type="presParOf" srcId="{1C5B423E-0BE3-4AB3-987F-761B0FE3F8CD}" destId="{C2265E35-A172-4519-A14B-B8B0B1F4B233}" srcOrd="1" destOrd="0" presId="urn:microsoft.com/office/officeart/2005/8/layout/bProcess4"/>
    <dgm:cxn modelId="{6B315418-0004-4CC3-AC8E-F834FE90BA0D}" type="presParOf" srcId="{97382F0D-23B1-4D9F-83D8-B6F1697D39F5}" destId="{D5BD7311-FE20-43C8-9308-3DB0C5150F8A}" srcOrd="15" destOrd="0" presId="urn:microsoft.com/office/officeart/2005/8/layout/bProcess4"/>
    <dgm:cxn modelId="{FDA6FC1E-CB14-4269-9BF4-8911BA26717C}" type="presParOf" srcId="{97382F0D-23B1-4D9F-83D8-B6F1697D39F5}" destId="{1502DCBE-7A7E-439D-9D00-7D6669B45A36}" srcOrd="16" destOrd="0" presId="urn:microsoft.com/office/officeart/2005/8/layout/bProcess4"/>
    <dgm:cxn modelId="{DB281B44-10AF-4AA0-A0FA-C31A083F4C7A}" type="presParOf" srcId="{1502DCBE-7A7E-439D-9D00-7D6669B45A36}" destId="{30D69473-F529-40B2-81C5-D4653208C8CD}" srcOrd="0" destOrd="0" presId="urn:microsoft.com/office/officeart/2005/8/layout/bProcess4"/>
    <dgm:cxn modelId="{9DC65CBA-D739-499F-943A-244E71CE5862}" type="presParOf" srcId="{1502DCBE-7A7E-439D-9D00-7D6669B45A36}" destId="{73583145-2283-4A4A-8306-41DC4A7DA8F8}" srcOrd="1" destOrd="0" presId="urn:microsoft.com/office/officeart/2005/8/layout/bProcess4"/>
    <dgm:cxn modelId="{21F577A7-3472-497E-9533-417318A15AA3}" type="presParOf" srcId="{97382F0D-23B1-4D9F-83D8-B6F1697D39F5}" destId="{992BFCC7-4911-401C-818C-5302FA2D8BBA}" srcOrd="17" destOrd="0" presId="urn:microsoft.com/office/officeart/2005/8/layout/bProcess4"/>
    <dgm:cxn modelId="{84830D05-D66A-4538-918D-77FB2B23A755}" type="presParOf" srcId="{97382F0D-23B1-4D9F-83D8-B6F1697D39F5}" destId="{B1A8363D-EC3B-4C6D-9433-C664313F91DD}" srcOrd="18" destOrd="0" presId="urn:microsoft.com/office/officeart/2005/8/layout/bProcess4"/>
    <dgm:cxn modelId="{8DAFBF29-558C-4B97-BFE3-61268C12FD20}" type="presParOf" srcId="{B1A8363D-EC3B-4C6D-9433-C664313F91DD}" destId="{700A16C6-293D-432C-AE59-5272621D4EE2}" srcOrd="0" destOrd="0" presId="urn:microsoft.com/office/officeart/2005/8/layout/bProcess4"/>
    <dgm:cxn modelId="{29D17F7E-E367-43F8-B5C5-675D3F157A11}" type="presParOf" srcId="{B1A8363D-EC3B-4C6D-9433-C664313F91DD}" destId="{25B8F94A-0B7C-4F47-B712-4EEC1534BE4E}" srcOrd="1" destOrd="0" presId="urn:microsoft.com/office/officeart/2005/8/layout/bProcess4"/>
    <dgm:cxn modelId="{B8D01C90-2D09-428F-94F6-8681E355AE89}" type="presParOf" srcId="{97382F0D-23B1-4D9F-83D8-B6F1697D39F5}" destId="{5059F840-2885-4370-A264-D3A9A108DEF3}" srcOrd="19" destOrd="0" presId="urn:microsoft.com/office/officeart/2005/8/layout/bProcess4"/>
    <dgm:cxn modelId="{1254D1DD-541F-4124-8F27-F2DF5A185FA9}" type="presParOf" srcId="{97382F0D-23B1-4D9F-83D8-B6F1697D39F5}" destId="{0A78001B-63CF-48F3-81E3-30A7EFCD6DB1}" srcOrd="20" destOrd="0" presId="urn:microsoft.com/office/officeart/2005/8/layout/bProcess4"/>
    <dgm:cxn modelId="{9EAA09E5-D34B-4C0E-A73F-1B2AAF8A8E26}" type="presParOf" srcId="{0A78001B-63CF-48F3-81E3-30A7EFCD6DB1}" destId="{CE3E3D10-1FDA-44E4-A089-AD82BAD1455B}" srcOrd="0" destOrd="0" presId="urn:microsoft.com/office/officeart/2005/8/layout/bProcess4"/>
    <dgm:cxn modelId="{E6A68501-CC14-4243-98B5-C2921B840605}" type="presParOf" srcId="{0A78001B-63CF-48F3-81E3-30A7EFCD6DB1}" destId="{8366AEE0-4FFB-465E-A9A9-8374E1737E1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912FE4C-48F8-4E6D-8624-2A0B8B8A05C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CD560BC-6D1C-4737-A7A6-710C2F8B8E84}">
      <dgm:prSet phldrT="[Текст]"/>
      <dgm:spPr/>
      <dgm:t>
        <a:bodyPr/>
        <a:lstStyle/>
        <a:p>
          <a:r>
            <a:rPr lang="uk-UA" dirty="0" smtClean="0"/>
            <a:t>Мотиваційна складова освітньої діяльності</a:t>
          </a:r>
          <a:endParaRPr lang="ru-RU" dirty="0"/>
        </a:p>
      </dgm:t>
    </dgm:pt>
    <dgm:pt modelId="{CEF5B0C0-54F4-4C67-8935-21A37AC2F107}" type="parTrans" cxnId="{E6C6282D-E52E-4E65-B767-AC8050D2D501}">
      <dgm:prSet/>
      <dgm:spPr/>
      <dgm:t>
        <a:bodyPr/>
        <a:lstStyle/>
        <a:p>
          <a:endParaRPr lang="ru-RU"/>
        </a:p>
      </dgm:t>
    </dgm:pt>
    <dgm:pt modelId="{D790C328-7EAE-4623-985B-DE5535DF909E}" type="sibTrans" cxnId="{E6C6282D-E52E-4E65-B767-AC8050D2D501}">
      <dgm:prSet/>
      <dgm:spPr/>
      <dgm:t>
        <a:bodyPr/>
        <a:lstStyle/>
        <a:p>
          <a:endParaRPr lang="ru-RU"/>
        </a:p>
      </dgm:t>
    </dgm:pt>
    <dgm:pt modelId="{A2C98AE3-730A-4F20-BA07-21076DCC9186}">
      <dgm:prSet phldrT="[Текст]"/>
      <dgm:spPr/>
      <dgm:t>
        <a:bodyPr/>
        <a:lstStyle/>
        <a:p>
          <a:r>
            <a:rPr lang="uk-UA" dirty="0" smtClean="0"/>
            <a:t>Пізнання математичних фактів, залежностей,закономірностей</a:t>
          </a:r>
          <a:endParaRPr lang="ru-RU" dirty="0"/>
        </a:p>
      </dgm:t>
    </dgm:pt>
    <dgm:pt modelId="{ADF6DF31-0B7F-4287-9D85-5763A63829CB}" type="parTrans" cxnId="{A21E2667-CDBD-4613-9534-DDCF3288F79D}">
      <dgm:prSet/>
      <dgm:spPr/>
      <dgm:t>
        <a:bodyPr/>
        <a:lstStyle/>
        <a:p>
          <a:endParaRPr lang="ru-RU"/>
        </a:p>
      </dgm:t>
    </dgm:pt>
    <dgm:pt modelId="{597B009F-F87A-414D-9682-5B3D91BFCF16}" type="sibTrans" cxnId="{A21E2667-CDBD-4613-9534-DDCF3288F79D}">
      <dgm:prSet/>
      <dgm:spPr/>
      <dgm:t>
        <a:bodyPr/>
        <a:lstStyle/>
        <a:p>
          <a:endParaRPr lang="ru-RU"/>
        </a:p>
      </dgm:t>
    </dgm:pt>
    <dgm:pt modelId="{B0670B19-04C2-4BF4-B190-38D4E9ABF6B4}">
      <dgm:prSet phldrT="[Текст]"/>
      <dgm:spPr/>
      <dgm:t>
        <a:bodyPr/>
        <a:lstStyle/>
        <a:p>
          <a:r>
            <a:rPr lang="uk-UA" dirty="0" smtClean="0"/>
            <a:t>Підвищення інтересу до практичного використання математичних висновків</a:t>
          </a:r>
          <a:endParaRPr lang="ru-RU" dirty="0"/>
        </a:p>
      </dgm:t>
    </dgm:pt>
    <dgm:pt modelId="{717ED605-289F-4041-B35B-AC1F83B264D0}" type="parTrans" cxnId="{E3378196-F285-482E-B4C8-F56478003630}">
      <dgm:prSet/>
      <dgm:spPr/>
      <dgm:t>
        <a:bodyPr/>
        <a:lstStyle/>
        <a:p>
          <a:endParaRPr lang="ru-RU"/>
        </a:p>
      </dgm:t>
    </dgm:pt>
    <dgm:pt modelId="{D6F11E10-EA13-497B-B110-DD7ACCD76734}" type="sibTrans" cxnId="{E3378196-F285-482E-B4C8-F56478003630}">
      <dgm:prSet/>
      <dgm:spPr/>
      <dgm:t>
        <a:bodyPr/>
        <a:lstStyle/>
        <a:p>
          <a:endParaRPr lang="ru-RU"/>
        </a:p>
      </dgm:t>
    </dgm:pt>
    <dgm:pt modelId="{3B918BB0-9337-4D17-936D-46E1AB5AE3C6}" type="pres">
      <dgm:prSet presAssocID="{7912FE4C-48F8-4E6D-8624-2A0B8B8A05CB}" presName="Name0" presStyleCnt="0">
        <dgm:presLayoutVars>
          <dgm:chMax val="7"/>
          <dgm:chPref val="7"/>
          <dgm:dir/>
        </dgm:presLayoutVars>
      </dgm:prSet>
      <dgm:spPr/>
    </dgm:pt>
    <dgm:pt modelId="{4D995200-E28D-40B9-A685-CFCBE5EC945A}" type="pres">
      <dgm:prSet presAssocID="{7912FE4C-48F8-4E6D-8624-2A0B8B8A05CB}" presName="Name1" presStyleCnt="0"/>
      <dgm:spPr/>
    </dgm:pt>
    <dgm:pt modelId="{9022E195-5647-468E-82C8-F5ACD88C3309}" type="pres">
      <dgm:prSet presAssocID="{7912FE4C-48F8-4E6D-8624-2A0B8B8A05CB}" presName="cycle" presStyleCnt="0"/>
      <dgm:spPr/>
    </dgm:pt>
    <dgm:pt modelId="{571FF8A3-0B08-4658-AA17-4C570B4C3D3C}" type="pres">
      <dgm:prSet presAssocID="{7912FE4C-48F8-4E6D-8624-2A0B8B8A05CB}" presName="srcNode" presStyleLbl="node1" presStyleIdx="0" presStyleCnt="3"/>
      <dgm:spPr/>
    </dgm:pt>
    <dgm:pt modelId="{7B58ED96-4C24-469A-8556-55AF54E947C1}" type="pres">
      <dgm:prSet presAssocID="{7912FE4C-48F8-4E6D-8624-2A0B8B8A05CB}" presName="conn" presStyleLbl="parChTrans1D2" presStyleIdx="0" presStyleCnt="1"/>
      <dgm:spPr/>
    </dgm:pt>
    <dgm:pt modelId="{59B905D9-17E0-4062-9B5C-7D0624A3F84F}" type="pres">
      <dgm:prSet presAssocID="{7912FE4C-48F8-4E6D-8624-2A0B8B8A05CB}" presName="extraNode" presStyleLbl="node1" presStyleIdx="0" presStyleCnt="3"/>
      <dgm:spPr/>
    </dgm:pt>
    <dgm:pt modelId="{0785B600-6EDC-43C1-BCAF-632711F4D3A4}" type="pres">
      <dgm:prSet presAssocID="{7912FE4C-48F8-4E6D-8624-2A0B8B8A05CB}" presName="dstNode" presStyleLbl="node1" presStyleIdx="0" presStyleCnt="3"/>
      <dgm:spPr/>
    </dgm:pt>
    <dgm:pt modelId="{BFCB9389-44CD-4A2A-ABFB-5D45986B3F4F}" type="pres">
      <dgm:prSet presAssocID="{2CD560BC-6D1C-4737-A7A6-710C2F8B8E84}" presName="text_1" presStyleLbl="node1" presStyleIdx="0" presStyleCnt="3">
        <dgm:presLayoutVars>
          <dgm:bulletEnabled val="1"/>
        </dgm:presLayoutVars>
      </dgm:prSet>
      <dgm:spPr/>
    </dgm:pt>
    <dgm:pt modelId="{4A8C1016-543C-4781-8CC8-AD7A84B3E346}" type="pres">
      <dgm:prSet presAssocID="{2CD560BC-6D1C-4737-A7A6-710C2F8B8E84}" presName="accent_1" presStyleCnt="0"/>
      <dgm:spPr/>
    </dgm:pt>
    <dgm:pt modelId="{2B5C63CA-39B2-494A-9644-4D1D8BFE4EBC}" type="pres">
      <dgm:prSet presAssocID="{2CD560BC-6D1C-4737-A7A6-710C2F8B8E84}" presName="accentRepeatNode" presStyleLbl="solidFgAcc1" presStyleIdx="0" presStyleCnt="3"/>
      <dgm:spPr/>
    </dgm:pt>
    <dgm:pt modelId="{6B7E2883-6BBC-404C-8535-703ECC9531CD}" type="pres">
      <dgm:prSet presAssocID="{A2C98AE3-730A-4F20-BA07-21076DCC918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4C4F1-E68E-490A-B3CE-B733A72FCBD1}" type="pres">
      <dgm:prSet presAssocID="{A2C98AE3-730A-4F20-BA07-21076DCC9186}" presName="accent_2" presStyleCnt="0"/>
      <dgm:spPr/>
    </dgm:pt>
    <dgm:pt modelId="{D668C378-CF26-48A6-B655-B3A18110CFCB}" type="pres">
      <dgm:prSet presAssocID="{A2C98AE3-730A-4F20-BA07-21076DCC9186}" presName="accentRepeatNode" presStyleLbl="solidFgAcc1" presStyleIdx="1" presStyleCnt="3"/>
      <dgm:spPr/>
    </dgm:pt>
    <dgm:pt modelId="{A8361862-9F6F-438E-8844-A77C86DA70AF}" type="pres">
      <dgm:prSet presAssocID="{B0670B19-04C2-4BF4-B190-38D4E9ABF6B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96CE4-B0BF-4F4A-8AC7-2E6CD5507BDA}" type="pres">
      <dgm:prSet presAssocID="{B0670B19-04C2-4BF4-B190-38D4E9ABF6B4}" presName="accent_3" presStyleCnt="0"/>
      <dgm:spPr/>
    </dgm:pt>
    <dgm:pt modelId="{7406C592-23B9-498A-8674-4192859C968D}" type="pres">
      <dgm:prSet presAssocID="{B0670B19-04C2-4BF4-B190-38D4E9ABF6B4}" presName="accentRepeatNode" presStyleLbl="solidFgAcc1" presStyleIdx="2" presStyleCnt="3"/>
      <dgm:spPr/>
    </dgm:pt>
  </dgm:ptLst>
  <dgm:cxnLst>
    <dgm:cxn modelId="{A21E2667-CDBD-4613-9534-DDCF3288F79D}" srcId="{7912FE4C-48F8-4E6D-8624-2A0B8B8A05CB}" destId="{A2C98AE3-730A-4F20-BA07-21076DCC9186}" srcOrd="1" destOrd="0" parTransId="{ADF6DF31-0B7F-4287-9D85-5763A63829CB}" sibTransId="{597B009F-F87A-414D-9682-5B3D91BFCF16}"/>
    <dgm:cxn modelId="{4635403B-173A-40F5-BE70-571B7E134FE9}" type="presOf" srcId="{2CD560BC-6D1C-4737-A7A6-710C2F8B8E84}" destId="{BFCB9389-44CD-4A2A-ABFB-5D45986B3F4F}" srcOrd="0" destOrd="0" presId="urn:microsoft.com/office/officeart/2008/layout/VerticalCurvedList"/>
    <dgm:cxn modelId="{68A69CC0-F0D9-488D-B57B-8C3255FAD2BB}" type="presOf" srcId="{7912FE4C-48F8-4E6D-8624-2A0B8B8A05CB}" destId="{3B918BB0-9337-4D17-936D-46E1AB5AE3C6}" srcOrd="0" destOrd="0" presId="urn:microsoft.com/office/officeart/2008/layout/VerticalCurvedList"/>
    <dgm:cxn modelId="{E3378196-F285-482E-B4C8-F56478003630}" srcId="{7912FE4C-48F8-4E6D-8624-2A0B8B8A05CB}" destId="{B0670B19-04C2-4BF4-B190-38D4E9ABF6B4}" srcOrd="2" destOrd="0" parTransId="{717ED605-289F-4041-B35B-AC1F83B264D0}" sibTransId="{D6F11E10-EA13-497B-B110-DD7ACCD76734}"/>
    <dgm:cxn modelId="{FA51690C-3A32-498B-8690-10AE2D15CF74}" type="presOf" srcId="{B0670B19-04C2-4BF4-B190-38D4E9ABF6B4}" destId="{A8361862-9F6F-438E-8844-A77C86DA70AF}" srcOrd="0" destOrd="0" presId="urn:microsoft.com/office/officeart/2008/layout/VerticalCurvedList"/>
    <dgm:cxn modelId="{6A3D2B3F-C64D-4593-8EBB-F5BB6CB83CED}" type="presOf" srcId="{A2C98AE3-730A-4F20-BA07-21076DCC9186}" destId="{6B7E2883-6BBC-404C-8535-703ECC9531CD}" srcOrd="0" destOrd="0" presId="urn:microsoft.com/office/officeart/2008/layout/VerticalCurvedList"/>
    <dgm:cxn modelId="{F41E3578-5550-40C0-8DD0-47B6F42A1FF5}" type="presOf" srcId="{D790C328-7EAE-4623-985B-DE5535DF909E}" destId="{7B58ED96-4C24-469A-8556-55AF54E947C1}" srcOrd="0" destOrd="0" presId="urn:microsoft.com/office/officeart/2008/layout/VerticalCurvedList"/>
    <dgm:cxn modelId="{E6C6282D-E52E-4E65-B767-AC8050D2D501}" srcId="{7912FE4C-48F8-4E6D-8624-2A0B8B8A05CB}" destId="{2CD560BC-6D1C-4737-A7A6-710C2F8B8E84}" srcOrd="0" destOrd="0" parTransId="{CEF5B0C0-54F4-4C67-8935-21A37AC2F107}" sibTransId="{D790C328-7EAE-4623-985B-DE5535DF909E}"/>
    <dgm:cxn modelId="{FB0B0F13-8D92-47C6-92CD-4014463A5A12}" type="presParOf" srcId="{3B918BB0-9337-4D17-936D-46E1AB5AE3C6}" destId="{4D995200-E28D-40B9-A685-CFCBE5EC945A}" srcOrd="0" destOrd="0" presId="urn:microsoft.com/office/officeart/2008/layout/VerticalCurvedList"/>
    <dgm:cxn modelId="{473F17FB-3B8B-493C-86E0-1D93A2C1EB89}" type="presParOf" srcId="{4D995200-E28D-40B9-A685-CFCBE5EC945A}" destId="{9022E195-5647-468E-82C8-F5ACD88C3309}" srcOrd="0" destOrd="0" presId="urn:microsoft.com/office/officeart/2008/layout/VerticalCurvedList"/>
    <dgm:cxn modelId="{4AA26369-CD7A-496B-AA95-12A1CC1157DB}" type="presParOf" srcId="{9022E195-5647-468E-82C8-F5ACD88C3309}" destId="{571FF8A3-0B08-4658-AA17-4C570B4C3D3C}" srcOrd="0" destOrd="0" presId="urn:microsoft.com/office/officeart/2008/layout/VerticalCurvedList"/>
    <dgm:cxn modelId="{57450042-B380-4C04-8E15-F751C1AA70B1}" type="presParOf" srcId="{9022E195-5647-468E-82C8-F5ACD88C3309}" destId="{7B58ED96-4C24-469A-8556-55AF54E947C1}" srcOrd="1" destOrd="0" presId="urn:microsoft.com/office/officeart/2008/layout/VerticalCurvedList"/>
    <dgm:cxn modelId="{83D8198A-DEC2-4069-A7F1-E8BCFE95767D}" type="presParOf" srcId="{9022E195-5647-468E-82C8-F5ACD88C3309}" destId="{59B905D9-17E0-4062-9B5C-7D0624A3F84F}" srcOrd="2" destOrd="0" presId="urn:microsoft.com/office/officeart/2008/layout/VerticalCurvedList"/>
    <dgm:cxn modelId="{54FDBD49-F07A-4809-8DD6-FB67A63AFECB}" type="presParOf" srcId="{9022E195-5647-468E-82C8-F5ACD88C3309}" destId="{0785B600-6EDC-43C1-BCAF-632711F4D3A4}" srcOrd="3" destOrd="0" presId="urn:microsoft.com/office/officeart/2008/layout/VerticalCurvedList"/>
    <dgm:cxn modelId="{40946001-9DD3-4AFF-BC0A-828EEDB64647}" type="presParOf" srcId="{4D995200-E28D-40B9-A685-CFCBE5EC945A}" destId="{BFCB9389-44CD-4A2A-ABFB-5D45986B3F4F}" srcOrd="1" destOrd="0" presId="urn:microsoft.com/office/officeart/2008/layout/VerticalCurvedList"/>
    <dgm:cxn modelId="{E592A7B8-8C68-4BA0-82B4-DAF789783405}" type="presParOf" srcId="{4D995200-E28D-40B9-A685-CFCBE5EC945A}" destId="{4A8C1016-543C-4781-8CC8-AD7A84B3E346}" srcOrd="2" destOrd="0" presId="urn:microsoft.com/office/officeart/2008/layout/VerticalCurvedList"/>
    <dgm:cxn modelId="{B8BDBDF4-29D9-49B9-B831-C6FBE45FAE21}" type="presParOf" srcId="{4A8C1016-543C-4781-8CC8-AD7A84B3E346}" destId="{2B5C63CA-39B2-494A-9644-4D1D8BFE4EBC}" srcOrd="0" destOrd="0" presId="urn:microsoft.com/office/officeart/2008/layout/VerticalCurvedList"/>
    <dgm:cxn modelId="{8EBC5A1A-D987-4498-9995-7F9FFDF4D405}" type="presParOf" srcId="{4D995200-E28D-40B9-A685-CFCBE5EC945A}" destId="{6B7E2883-6BBC-404C-8535-703ECC9531CD}" srcOrd="3" destOrd="0" presId="urn:microsoft.com/office/officeart/2008/layout/VerticalCurvedList"/>
    <dgm:cxn modelId="{AD027BED-4891-4425-9FCC-65C9E82B3656}" type="presParOf" srcId="{4D995200-E28D-40B9-A685-CFCBE5EC945A}" destId="{1D34C4F1-E68E-490A-B3CE-B733A72FCBD1}" srcOrd="4" destOrd="0" presId="urn:microsoft.com/office/officeart/2008/layout/VerticalCurvedList"/>
    <dgm:cxn modelId="{DE8B40BF-50AD-4C5C-BEF8-2573B66524CF}" type="presParOf" srcId="{1D34C4F1-E68E-490A-B3CE-B733A72FCBD1}" destId="{D668C378-CF26-48A6-B655-B3A18110CFCB}" srcOrd="0" destOrd="0" presId="urn:microsoft.com/office/officeart/2008/layout/VerticalCurvedList"/>
    <dgm:cxn modelId="{8962B0C2-E086-4676-B7AF-327BF01D9AD9}" type="presParOf" srcId="{4D995200-E28D-40B9-A685-CFCBE5EC945A}" destId="{A8361862-9F6F-438E-8844-A77C86DA70AF}" srcOrd="5" destOrd="0" presId="urn:microsoft.com/office/officeart/2008/layout/VerticalCurvedList"/>
    <dgm:cxn modelId="{35F287CE-2444-4E5C-A42E-A4999F98D6D7}" type="presParOf" srcId="{4D995200-E28D-40B9-A685-CFCBE5EC945A}" destId="{D6296CE4-B0BF-4F4A-8AC7-2E6CD5507BDA}" srcOrd="6" destOrd="0" presId="urn:microsoft.com/office/officeart/2008/layout/VerticalCurvedList"/>
    <dgm:cxn modelId="{9D1C54D3-8F77-4603-A10F-C35CB07FFC57}" type="presParOf" srcId="{D6296CE4-B0BF-4F4A-8AC7-2E6CD5507BDA}" destId="{7406C592-23B9-498A-8674-4192859C96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7C697D6-0100-46E9-B1A3-0D0DD15AEB93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2B09E6F-9FFB-4782-A488-C30D07D8BBDF}">
      <dgm:prSet phldrT="[Текст]"/>
      <dgm:spPr/>
      <dgm:t>
        <a:bodyPr/>
        <a:lstStyle/>
        <a:p>
          <a:r>
            <a:rPr lang="uk-UA" dirty="0" smtClean="0"/>
            <a:t>Змістовні лінії</a:t>
          </a:r>
          <a:endParaRPr lang="ru-RU" dirty="0"/>
        </a:p>
      </dgm:t>
    </dgm:pt>
    <dgm:pt modelId="{6F6EAF43-DD26-4A45-AF25-7FD77E4FE8A5}" type="parTrans" cxnId="{EE2B4EC7-1663-4D03-BD97-0FF02A08CCD6}">
      <dgm:prSet/>
      <dgm:spPr/>
      <dgm:t>
        <a:bodyPr/>
        <a:lstStyle/>
        <a:p>
          <a:endParaRPr lang="ru-RU"/>
        </a:p>
      </dgm:t>
    </dgm:pt>
    <dgm:pt modelId="{0383E786-97DC-4CA3-8F36-18FBDD21C009}" type="sibTrans" cxnId="{EE2B4EC7-1663-4D03-BD97-0FF02A08CCD6}">
      <dgm:prSet/>
      <dgm:spPr/>
      <dgm:t>
        <a:bodyPr/>
        <a:lstStyle/>
        <a:p>
          <a:endParaRPr lang="ru-RU"/>
        </a:p>
      </dgm:t>
    </dgm:pt>
    <dgm:pt modelId="{758E8082-B5F8-4173-8EA9-A1306C441F5F}">
      <dgm:prSet phldrT="[Текст]"/>
      <dgm:spPr/>
      <dgm:t>
        <a:bodyPr/>
        <a:lstStyle/>
        <a:p>
          <a:r>
            <a:rPr lang="uk-UA" dirty="0" smtClean="0"/>
            <a:t>Лічба </a:t>
          </a:r>
          <a:endParaRPr lang="ru-RU" dirty="0"/>
        </a:p>
      </dgm:t>
    </dgm:pt>
    <dgm:pt modelId="{CBE24EF0-93CB-45EF-879A-F7CC44CC8C4A}" type="parTrans" cxnId="{1C9737DB-D18C-46A4-933B-0DC20BE84319}">
      <dgm:prSet/>
      <dgm:spPr/>
      <dgm:t>
        <a:bodyPr/>
        <a:lstStyle/>
        <a:p>
          <a:endParaRPr lang="ru-RU"/>
        </a:p>
      </dgm:t>
    </dgm:pt>
    <dgm:pt modelId="{8D18C6AC-1D6F-41EA-BD5E-0E040205EF37}" type="sibTrans" cxnId="{1C9737DB-D18C-46A4-933B-0DC20BE84319}">
      <dgm:prSet/>
      <dgm:spPr/>
      <dgm:t>
        <a:bodyPr/>
        <a:lstStyle/>
        <a:p>
          <a:endParaRPr lang="ru-RU"/>
        </a:p>
      </dgm:t>
    </dgm:pt>
    <dgm:pt modelId="{CE19461E-D1E1-4086-942E-ADED2FD18D26}">
      <dgm:prSet phldrT="[Текст]"/>
      <dgm:spPr/>
      <dgm:t>
        <a:bodyPr/>
        <a:lstStyle/>
        <a:p>
          <a:r>
            <a:rPr lang="uk-UA" dirty="0" smtClean="0"/>
            <a:t>Числа. Дії з числами</a:t>
          </a:r>
          <a:endParaRPr lang="ru-RU" dirty="0"/>
        </a:p>
      </dgm:t>
    </dgm:pt>
    <dgm:pt modelId="{9B1C51E0-0B33-4908-855F-C30658689F1F}" type="parTrans" cxnId="{4DCC1997-9154-4998-92CB-087B2734F09C}">
      <dgm:prSet/>
      <dgm:spPr/>
      <dgm:t>
        <a:bodyPr/>
        <a:lstStyle/>
        <a:p>
          <a:endParaRPr lang="ru-RU"/>
        </a:p>
      </dgm:t>
    </dgm:pt>
    <dgm:pt modelId="{B1F54BC0-86BA-4128-9383-90696B04D656}" type="sibTrans" cxnId="{4DCC1997-9154-4998-92CB-087B2734F09C}">
      <dgm:prSet/>
      <dgm:spPr/>
      <dgm:t>
        <a:bodyPr/>
        <a:lstStyle/>
        <a:p>
          <a:endParaRPr lang="ru-RU"/>
        </a:p>
      </dgm:t>
    </dgm:pt>
    <dgm:pt modelId="{6AED5DAD-23B7-4F66-A248-0512E2598847}">
      <dgm:prSet phldrT="[Текст]"/>
      <dgm:spPr/>
      <dgm:t>
        <a:bodyPr/>
        <a:lstStyle/>
        <a:p>
          <a:r>
            <a:rPr lang="uk-UA" dirty="0" smtClean="0"/>
            <a:t>Просторові відношення. Геометричні фігури</a:t>
          </a:r>
          <a:endParaRPr lang="ru-RU" dirty="0"/>
        </a:p>
      </dgm:t>
    </dgm:pt>
    <dgm:pt modelId="{DAEDAEB6-DC59-4F40-A1CB-A9D8B2EC0831}" type="parTrans" cxnId="{A4BF9603-2C1C-4450-970C-7CFB421B336B}">
      <dgm:prSet/>
      <dgm:spPr/>
      <dgm:t>
        <a:bodyPr/>
        <a:lstStyle/>
        <a:p>
          <a:endParaRPr lang="ru-RU"/>
        </a:p>
      </dgm:t>
    </dgm:pt>
    <dgm:pt modelId="{DC94E0A0-3F77-42C4-86B8-B8C7CC335D0D}" type="sibTrans" cxnId="{A4BF9603-2C1C-4450-970C-7CFB421B336B}">
      <dgm:prSet/>
      <dgm:spPr/>
      <dgm:t>
        <a:bodyPr/>
        <a:lstStyle/>
        <a:p>
          <a:endParaRPr lang="ru-RU"/>
        </a:p>
      </dgm:t>
    </dgm:pt>
    <dgm:pt modelId="{327BDA8A-77E5-4D23-802A-7B045BEFD831}">
      <dgm:prSet phldrT="[Текст]"/>
      <dgm:spPr/>
      <dgm:t>
        <a:bodyPr/>
        <a:lstStyle/>
        <a:p>
          <a:r>
            <a:rPr lang="uk-UA" dirty="0" smtClean="0"/>
            <a:t>Вимірювання величин</a:t>
          </a:r>
          <a:endParaRPr lang="ru-RU" dirty="0"/>
        </a:p>
      </dgm:t>
    </dgm:pt>
    <dgm:pt modelId="{08B961D3-0B46-4658-9FB1-62260874B722}" type="parTrans" cxnId="{2AC8761E-54CC-4D14-8A25-91FA738FE875}">
      <dgm:prSet/>
      <dgm:spPr/>
    </dgm:pt>
    <dgm:pt modelId="{8CBAA553-DFA8-494B-9D69-1B3D06B953AB}" type="sibTrans" cxnId="{2AC8761E-54CC-4D14-8A25-91FA738FE875}">
      <dgm:prSet/>
      <dgm:spPr/>
    </dgm:pt>
    <dgm:pt modelId="{58BC9C82-4500-4D2C-8582-BC4DA5A9DF69}">
      <dgm:prSet phldrT="[Текст]"/>
      <dgm:spPr/>
      <dgm:t>
        <a:bodyPr/>
        <a:lstStyle/>
        <a:p>
          <a:r>
            <a:rPr lang="uk-UA" dirty="0" smtClean="0"/>
            <a:t>Робота з даними</a:t>
          </a:r>
          <a:endParaRPr lang="ru-RU" dirty="0"/>
        </a:p>
      </dgm:t>
    </dgm:pt>
    <dgm:pt modelId="{8D4DD980-EDBD-446F-82E9-5BA50DE658E3}" type="parTrans" cxnId="{B82D1B48-AAAC-4211-8767-46509B91ED9B}">
      <dgm:prSet/>
      <dgm:spPr/>
    </dgm:pt>
    <dgm:pt modelId="{4BF0C752-6EF3-4FFE-8141-28400867D162}" type="sibTrans" cxnId="{B82D1B48-AAAC-4211-8767-46509B91ED9B}">
      <dgm:prSet/>
      <dgm:spPr/>
    </dgm:pt>
    <dgm:pt modelId="{4CDDC05E-F4C7-486B-BF37-AF9E8230F8F0}" type="pres">
      <dgm:prSet presAssocID="{C7C697D6-0100-46E9-B1A3-0D0DD15AEB93}" presName="composite" presStyleCnt="0">
        <dgm:presLayoutVars>
          <dgm:chMax val="1"/>
          <dgm:dir/>
          <dgm:resizeHandles val="exact"/>
        </dgm:presLayoutVars>
      </dgm:prSet>
      <dgm:spPr/>
    </dgm:pt>
    <dgm:pt modelId="{51CA4663-4029-44C6-96DF-B5DBF4E461CE}" type="pres">
      <dgm:prSet presAssocID="{82B09E6F-9FFB-4782-A488-C30D07D8BBDF}" presName="roof" presStyleLbl="dkBgShp" presStyleIdx="0" presStyleCnt="2"/>
      <dgm:spPr/>
    </dgm:pt>
    <dgm:pt modelId="{42236507-E6F4-4352-97BB-7676787DF632}" type="pres">
      <dgm:prSet presAssocID="{82B09E6F-9FFB-4782-A488-C30D07D8BBDF}" presName="pillars" presStyleCnt="0"/>
      <dgm:spPr/>
    </dgm:pt>
    <dgm:pt modelId="{DEEDDB46-80BC-4878-880F-E5436EF12C34}" type="pres">
      <dgm:prSet presAssocID="{82B09E6F-9FFB-4782-A488-C30D07D8BBDF}" presName="pillar1" presStyleLbl="node1" presStyleIdx="0" presStyleCnt="5">
        <dgm:presLayoutVars>
          <dgm:bulletEnabled val="1"/>
        </dgm:presLayoutVars>
      </dgm:prSet>
      <dgm:spPr/>
    </dgm:pt>
    <dgm:pt modelId="{3FBBF680-A579-4E79-8116-BC3112FE013A}" type="pres">
      <dgm:prSet presAssocID="{CE19461E-D1E1-4086-942E-ADED2FD18D26}" presName="pillarX" presStyleLbl="node1" presStyleIdx="1" presStyleCnt="5">
        <dgm:presLayoutVars>
          <dgm:bulletEnabled val="1"/>
        </dgm:presLayoutVars>
      </dgm:prSet>
      <dgm:spPr/>
    </dgm:pt>
    <dgm:pt modelId="{7BB7B050-7380-4B9E-8A6B-F30069F87A4E}" type="pres">
      <dgm:prSet presAssocID="{327BDA8A-77E5-4D23-802A-7B045BEFD831}" presName="pillarX" presStyleLbl="node1" presStyleIdx="2" presStyleCnt="5">
        <dgm:presLayoutVars>
          <dgm:bulletEnabled val="1"/>
        </dgm:presLayoutVars>
      </dgm:prSet>
      <dgm:spPr/>
    </dgm:pt>
    <dgm:pt modelId="{D0508538-D9F2-4A55-86F5-797A9977BEC9}" type="pres">
      <dgm:prSet presAssocID="{6AED5DAD-23B7-4F66-A248-0512E2598847}" presName="pillarX" presStyleLbl="node1" presStyleIdx="3" presStyleCnt="5">
        <dgm:presLayoutVars>
          <dgm:bulletEnabled val="1"/>
        </dgm:presLayoutVars>
      </dgm:prSet>
      <dgm:spPr/>
    </dgm:pt>
    <dgm:pt modelId="{33416A7F-F6BC-4CDE-842F-AAFBAF150D3B}" type="pres">
      <dgm:prSet presAssocID="{58BC9C82-4500-4D2C-8582-BC4DA5A9DF69}" presName="pillarX" presStyleLbl="node1" presStyleIdx="4" presStyleCnt="5">
        <dgm:presLayoutVars>
          <dgm:bulletEnabled val="1"/>
        </dgm:presLayoutVars>
      </dgm:prSet>
      <dgm:spPr/>
    </dgm:pt>
    <dgm:pt modelId="{CC689BB3-72BE-4B39-AE2E-0FF61DA1D785}" type="pres">
      <dgm:prSet presAssocID="{82B09E6F-9FFB-4782-A488-C30D07D8BBDF}" presName="base" presStyleLbl="dkBgShp" presStyleIdx="1" presStyleCnt="2"/>
      <dgm:spPr/>
    </dgm:pt>
  </dgm:ptLst>
  <dgm:cxnLst>
    <dgm:cxn modelId="{A4BF9603-2C1C-4450-970C-7CFB421B336B}" srcId="{82B09E6F-9FFB-4782-A488-C30D07D8BBDF}" destId="{6AED5DAD-23B7-4F66-A248-0512E2598847}" srcOrd="3" destOrd="0" parTransId="{DAEDAEB6-DC59-4F40-A1CB-A9D8B2EC0831}" sibTransId="{DC94E0A0-3F77-42C4-86B8-B8C7CC335D0D}"/>
    <dgm:cxn modelId="{7D10CB58-358A-447C-AA8B-91131B50A453}" type="presOf" srcId="{82B09E6F-9FFB-4782-A488-C30D07D8BBDF}" destId="{51CA4663-4029-44C6-96DF-B5DBF4E461CE}" srcOrd="0" destOrd="0" presId="urn:microsoft.com/office/officeart/2005/8/layout/hList3"/>
    <dgm:cxn modelId="{025D81FE-33A8-481E-9635-69C3159AE683}" type="presOf" srcId="{6AED5DAD-23B7-4F66-A248-0512E2598847}" destId="{D0508538-D9F2-4A55-86F5-797A9977BEC9}" srcOrd="0" destOrd="0" presId="urn:microsoft.com/office/officeart/2005/8/layout/hList3"/>
    <dgm:cxn modelId="{2AC8761E-54CC-4D14-8A25-91FA738FE875}" srcId="{82B09E6F-9FFB-4782-A488-C30D07D8BBDF}" destId="{327BDA8A-77E5-4D23-802A-7B045BEFD831}" srcOrd="2" destOrd="0" parTransId="{08B961D3-0B46-4658-9FB1-62260874B722}" sibTransId="{8CBAA553-DFA8-494B-9D69-1B3D06B953AB}"/>
    <dgm:cxn modelId="{32B5ED9F-3C6B-4DC6-B856-A0889059D2A9}" type="presOf" srcId="{327BDA8A-77E5-4D23-802A-7B045BEFD831}" destId="{7BB7B050-7380-4B9E-8A6B-F30069F87A4E}" srcOrd="0" destOrd="0" presId="urn:microsoft.com/office/officeart/2005/8/layout/hList3"/>
    <dgm:cxn modelId="{B51924E8-B283-4269-B604-4C27CF804EA7}" type="presOf" srcId="{758E8082-B5F8-4173-8EA9-A1306C441F5F}" destId="{DEEDDB46-80BC-4878-880F-E5436EF12C34}" srcOrd="0" destOrd="0" presId="urn:microsoft.com/office/officeart/2005/8/layout/hList3"/>
    <dgm:cxn modelId="{B82D1B48-AAAC-4211-8767-46509B91ED9B}" srcId="{82B09E6F-9FFB-4782-A488-C30D07D8BBDF}" destId="{58BC9C82-4500-4D2C-8582-BC4DA5A9DF69}" srcOrd="4" destOrd="0" parTransId="{8D4DD980-EDBD-446F-82E9-5BA50DE658E3}" sibTransId="{4BF0C752-6EF3-4FFE-8141-28400867D162}"/>
    <dgm:cxn modelId="{1C9737DB-D18C-46A4-933B-0DC20BE84319}" srcId="{82B09E6F-9FFB-4782-A488-C30D07D8BBDF}" destId="{758E8082-B5F8-4173-8EA9-A1306C441F5F}" srcOrd="0" destOrd="0" parTransId="{CBE24EF0-93CB-45EF-879A-F7CC44CC8C4A}" sibTransId="{8D18C6AC-1D6F-41EA-BD5E-0E040205EF37}"/>
    <dgm:cxn modelId="{EE2B4EC7-1663-4D03-BD97-0FF02A08CCD6}" srcId="{C7C697D6-0100-46E9-B1A3-0D0DD15AEB93}" destId="{82B09E6F-9FFB-4782-A488-C30D07D8BBDF}" srcOrd="0" destOrd="0" parTransId="{6F6EAF43-DD26-4A45-AF25-7FD77E4FE8A5}" sibTransId="{0383E786-97DC-4CA3-8F36-18FBDD21C009}"/>
    <dgm:cxn modelId="{432889A2-7E85-4FD1-906B-AD45DD25AA48}" type="presOf" srcId="{58BC9C82-4500-4D2C-8582-BC4DA5A9DF69}" destId="{33416A7F-F6BC-4CDE-842F-AAFBAF150D3B}" srcOrd="0" destOrd="0" presId="urn:microsoft.com/office/officeart/2005/8/layout/hList3"/>
    <dgm:cxn modelId="{B4E8B1EE-24BE-4D5D-B77C-79A8AD32C142}" type="presOf" srcId="{CE19461E-D1E1-4086-942E-ADED2FD18D26}" destId="{3FBBF680-A579-4E79-8116-BC3112FE013A}" srcOrd="0" destOrd="0" presId="urn:microsoft.com/office/officeart/2005/8/layout/hList3"/>
    <dgm:cxn modelId="{4DCC1997-9154-4998-92CB-087B2734F09C}" srcId="{82B09E6F-9FFB-4782-A488-C30D07D8BBDF}" destId="{CE19461E-D1E1-4086-942E-ADED2FD18D26}" srcOrd="1" destOrd="0" parTransId="{9B1C51E0-0B33-4908-855F-C30658689F1F}" sibTransId="{B1F54BC0-86BA-4128-9383-90696B04D656}"/>
    <dgm:cxn modelId="{7F026BE9-010C-4A56-AD5D-6D01B333C30E}" type="presOf" srcId="{C7C697D6-0100-46E9-B1A3-0D0DD15AEB93}" destId="{4CDDC05E-F4C7-486B-BF37-AF9E8230F8F0}" srcOrd="0" destOrd="0" presId="urn:microsoft.com/office/officeart/2005/8/layout/hList3"/>
    <dgm:cxn modelId="{865BCE29-83D2-4A34-96DD-B55EC317E3C7}" type="presParOf" srcId="{4CDDC05E-F4C7-486B-BF37-AF9E8230F8F0}" destId="{51CA4663-4029-44C6-96DF-B5DBF4E461CE}" srcOrd="0" destOrd="0" presId="urn:microsoft.com/office/officeart/2005/8/layout/hList3"/>
    <dgm:cxn modelId="{169E5397-8487-491C-97B0-371A2180F5A3}" type="presParOf" srcId="{4CDDC05E-F4C7-486B-BF37-AF9E8230F8F0}" destId="{42236507-E6F4-4352-97BB-7676787DF632}" srcOrd="1" destOrd="0" presId="urn:microsoft.com/office/officeart/2005/8/layout/hList3"/>
    <dgm:cxn modelId="{B7EFC056-DBE6-4A89-BFFC-B1CE82A715A2}" type="presParOf" srcId="{42236507-E6F4-4352-97BB-7676787DF632}" destId="{DEEDDB46-80BC-4878-880F-E5436EF12C34}" srcOrd="0" destOrd="0" presId="urn:microsoft.com/office/officeart/2005/8/layout/hList3"/>
    <dgm:cxn modelId="{126B87CC-0E4A-44F0-91D9-08EBDDDD1B07}" type="presParOf" srcId="{42236507-E6F4-4352-97BB-7676787DF632}" destId="{3FBBF680-A579-4E79-8116-BC3112FE013A}" srcOrd="1" destOrd="0" presId="urn:microsoft.com/office/officeart/2005/8/layout/hList3"/>
    <dgm:cxn modelId="{59A62B63-4691-4D7D-8C62-3A4033BE19BB}" type="presParOf" srcId="{42236507-E6F4-4352-97BB-7676787DF632}" destId="{7BB7B050-7380-4B9E-8A6B-F30069F87A4E}" srcOrd="2" destOrd="0" presId="urn:microsoft.com/office/officeart/2005/8/layout/hList3"/>
    <dgm:cxn modelId="{878F664E-F482-4CCB-BD6C-254A7C1E5F57}" type="presParOf" srcId="{42236507-E6F4-4352-97BB-7676787DF632}" destId="{D0508538-D9F2-4A55-86F5-797A9977BEC9}" srcOrd="3" destOrd="0" presId="urn:microsoft.com/office/officeart/2005/8/layout/hList3"/>
    <dgm:cxn modelId="{70210BBA-1C7B-4FC7-B5E8-7EEE0233B688}" type="presParOf" srcId="{42236507-E6F4-4352-97BB-7676787DF632}" destId="{33416A7F-F6BC-4CDE-842F-AAFBAF150D3B}" srcOrd="4" destOrd="0" presId="urn:microsoft.com/office/officeart/2005/8/layout/hList3"/>
    <dgm:cxn modelId="{11200A64-AF83-45D9-A01D-0C5BE6383996}" type="presParOf" srcId="{4CDDC05E-F4C7-486B-BF37-AF9E8230F8F0}" destId="{CC689BB3-72BE-4B39-AE2E-0FF61DA1D78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02139C3-3DBE-45B8-9F1B-891AD4226114}" type="doc">
      <dgm:prSet loTypeId="urn:microsoft.com/office/officeart/2005/8/layout/b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989A30D-F0EE-4B63-A3DB-F09C2DA4D49C}">
      <dgm:prSet phldrT="[Текст]"/>
      <dgm:spPr/>
      <dgm:t>
        <a:bodyPr/>
        <a:lstStyle/>
        <a:p>
          <a:r>
            <a:rPr lang="uk-UA" dirty="0" smtClean="0"/>
            <a:t>Практикувати дії з реальними об’єктами</a:t>
          </a:r>
          <a:endParaRPr lang="ru-RU" dirty="0"/>
        </a:p>
      </dgm:t>
    </dgm:pt>
    <dgm:pt modelId="{F0488709-841E-440A-BCD0-DB9065B77161}" type="parTrans" cxnId="{FE03D5CA-3975-4998-8287-4669CE87D604}">
      <dgm:prSet/>
      <dgm:spPr/>
      <dgm:t>
        <a:bodyPr/>
        <a:lstStyle/>
        <a:p>
          <a:endParaRPr lang="ru-RU"/>
        </a:p>
      </dgm:t>
    </dgm:pt>
    <dgm:pt modelId="{24FFBE35-9FCE-4D5A-BFCF-71307851E259}" type="sibTrans" cxnId="{FE03D5CA-3975-4998-8287-4669CE87D604}">
      <dgm:prSet/>
      <dgm:spPr/>
      <dgm:t>
        <a:bodyPr/>
        <a:lstStyle/>
        <a:p>
          <a:endParaRPr lang="ru-RU"/>
        </a:p>
      </dgm:t>
    </dgm:pt>
    <dgm:pt modelId="{2FE0D636-321A-4E0C-87A5-DF434C579B41}">
      <dgm:prSet phldrT="[Текст]"/>
      <dgm:spPr/>
      <dgm:t>
        <a:bodyPr/>
        <a:lstStyle/>
        <a:p>
          <a:r>
            <a:rPr lang="uk-UA" dirty="0" smtClean="0"/>
            <a:t>Збагачення математичного мовлення</a:t>
          </a:r>
          <a:endParaRPr lang="ru-RU" dirty="0"/>
        </a:p>
      </dgm:t>
    </dgm:pt>
    <dgm:pt modelId="{82A422F5-7E37-4494-B627-97FFC05FB007}" type="parTrans" cxnId="{903D4954-6853-42DB-94CE-414F21DC5663}">
      <dgm:prSet/>
      <dgm:spPr/>
      <dgm:t>
        <a:bodyPr/>
        <a:lstStyle/>
        <a:p>
          <a:endParaRPr lang="ru-RU"/>
        </a:p>
      </dgm:t>
    </dgm:pt>
    <dgm:pt modelId="{273C2890-4D86-40B5-9522-A17F43572E71}" type="sibTrans" cxnId="{903D4954-6853-42DB-94CE-414F21DC5663}">
      <dgm:prSet/>
      <dgm:spPr/>
      <dgm:t>
        <a:bodyPr/>
        <a:lstStyle/>
        <a:p>
          <a:endParaRPr lang="ru-RU"/>
        </a:p>
      </dgm:t>
    </dgm:pt>
    <dgm:pt modelId="{C82BB8DD-3E54-4318-A240-153F8743C681}">
      <dgm:prSet phldrT="[Текст]"/>
      <dgm:spPr/>
      <dgm:t>
        <a:bodyPr/>
        <a:lstStyle/>
        <a:p>
          <a:r>
            <a:rPr lang="uk-UA" dirty="0" smtClean="0"/>
            <a:t>Дібрати синоніми чи антоніми</a:t>
          </a:r>
          <a:endParaRPr lang="ru-RU" dirty="0"/>
        </a:p>
      </dgm:t>
    </dgm:pt>
    <dgm:pt modelId="{A3E458C9-2091-432C-8383-B93E72DF2979}" type="parTrans" cxnId="{93D3A1C9-8024-4BBB-9EC4-61A6A2DA6FC5}">
      <dgm:prSet/>
      <dgm:spPr/>
      <dgm:t>
        <a:bodyPr/>
        <a:lstStyle/>
        <a:p>
          <a:endParaRPr lang="ru-RU"/>
        </a:p>
      </dgm:t>
    </dgm:pt>
    <dgm:pt modelId="{1B4E158B-72E2-4833-A07D-F86566557CC9}" type="sibTrans" cxnId="{93D3A1C9-8024-4BBB-9EC4-61A6A2DA6FC5}">
      <dgm:prSet/>
      <dgm:spPr/>
      <dgm:t>
        <a:bodyPr/>
        <a:lstStyle/>
        <a:p>
          <a:endParaRPr lang="ru-RU"/>
        </a:p>
      </dgm:t>
    </dgm:pt>
    <dgm:pt modelId="{9B9B3175-F1AD-40D2-8DBD-17425A44E1FE}">
      <dgm:prSet phldrT="[Текст]"/>
      <dgm:spPr/>
      <dgm:t>
        <a:bodyPr/>
        <a:lstStyle/>
        <a:p>
          <a:r>
            <a:rPr lang="uk-UA" dirty="0" smtClean="0"/>
            <a:t>«творча лабораторія»</a:t>
          </a:r>
          <a:endParaRPr lang="ru-RU" dirty="0"/>
        </a:p>
      </dgm:t>
    </dgm:pt>
    <dgm:pt modelId="{BBC85FE0-4BEE-4580-A51F-4353368E0A36}" type="parTrans" cxnId="{7DB4CC59-ACE3-4199-BEB9-735C4C457644}">
      <dgm:prSet/>
      <dgm:spPr/>
      <dgm:t>
        <a:bodyPr/>
        <a:lstStyle/>
        <a:p>
          <a:endParaRPr lang="ru-RU"/>
        </a:p>
      </dgm:t>
    </dgm:pt>
    <dgm:pt modelId="{1B531A41-000E-45FF-8386-F6D1A3B71580}" type="sibTrans" cxnId="{7DB4CC59-ACE3-4199-BEB9-735C4C457644}">
      <dgm:prSet/>
      <dgm:spPr/>
      <dgm:t>
        <a:bodyPr/>
        <a:lstStyle/>
        <a:p>
          <a:endParaRPr lang="ru-RU"/>
        </a:p>
      </dgm:t>
    </dgm:pt>
    <dgm:pt modelId="{57911BEE-7B15-4172-A8C5-B511ED843302}">
      <dgm:prSet phldrT="[Текст]"/>
      <dgm:spPr/>
      <dgm:t>
        <a:bodyPr/>
        <a:lstStyle/>
        <a:p>
          <a:r>
            <a:rPr lang="uk-UA" dirty="0" smtClean="0"/>
            <a:t>В кожній відповіді використовувати частину запитання</a:t>
          </a:r>
          <a:endParaRPr lang="ru-RU" dirty="0"/>
        </a:p>
      </dgm:t>
    </dgm:pt>
    <dgm:pt modelId="{6079DAA6-7AD5-4CB2-9FA9-FA655AA2EFAE}" type="parTrans" cxnId="{69DDDA2D-44A4-4630-B12C-923845C3900E}">
      <dgm:prSet/>
      <dgm:spPr/>
      <dgm:t>
        <a:bodyPr/>
        <a:lstStyle/>
        <a:p>
          <a:endParaRPr lang="ru-RU"/>
        </a:p>
      </dgm:t>
    </dgm:pt>
    <dgm:pt modelId="{6F0F9EE2-D74D-4E6F-8C8E-B3087E716C2C}" type="sibTrans" cxnId="{69DDDA2D-44A4-4630-B12C-923845C3900E}">
      <dgm:prSet/>
      <dgm:spPr/>
      <dgm:t>
        <a:bodyPr/>
        <a:lstStyle/>
        <a:p>
          <a:endParaRPr lang="ru-RU"/>
        </a:p>
      </dgm:t>
    </dgm:pt>
    <dgm:pt modelId="{5E9DFA34-CCBD-4DE4-AF6F-CECDA8AFB19D}">
      <dgm:prSet phldrT="[Текст]"/>
      <dgm:spPr/>
      <dgm:t>
        <a:bodyPr/>
        <a:lstStyle/>
        <a:p>
          <a:r>
            <a:rPr lang="uk-UA" dirty="0" smtClean="0"/>
            <a:t>Використання графічних інтерпретацій</a:t>
          </a:r>
          <a:endParaRPr lang="ru-RU" dirty="0"/>
        </a:p>
      </dgm:t>
    </dgm:pt>
    <dgm:pt modelId="{E9C0789B-758B-4FB7-8FDE-37D5D51D6941}" type="parTrans" cxnId="{F9DB23A4-4FA1-4855-A467-883FAE601B63}">
      <dgm:prSet/>
      <dgm:spPr/>
      <dgm:t>
        <a:bodyPr/>
        <a:lstStyle/>
        <a:p>
          <a:endParaRPr lang="ru-RU"/>
        </a:p>
      </dgm:t>
    </dgm:pt>
    <dgm:pt modelId="{09EAEB89-53F8-4D5C-BC96-4B03DE9A9DB0}" type="sibTrans" cxnId="{F9DB23A4-4FA1-4855-A467-883FAE601B63}">
      <dgm:prSet/>
      <dgm:spPr/>
      <dgm:t>
        <a:bodyPr/>
        <a:lstStyle/>
        <a:p>
          <a:endParaRPr lang="ru-RU"/>
        </a:p>
      </dgm:t>
    </dgm:pt>
    <dgm:pt modelId="{83C924C5-2D94-4412-BB86-8325BB30DAD7}" type="pres">
      <dgm:prSet presAssocID="{602139C3-3DBE-45B8-9F1B-891AD4226114}" presName="diagram" presStyleCnt="0">
        <dgm:presLayoutVars>
          <dgm:dir/>
          <dgm:resizeHandles/>
        </dgm:presLayoutVars>
      </dgm:prSet>
      <dgm:spPr/>
    </dgm:pt>
    <dgm:pt modelId="{A7817FE6-7707-42A6-9ACC-75BD2F047034}" type="pres">
      <dgm:prSet presAssocID="{7989A30D-F0EE-4B63-A3DB-F09C2DA4D49C}" presName="firstNode" presStyleLbl="node1" presStyleIdx="0" presStyleCnt="6" custScaleX="122243">
        <dgm:presLayoutVars>
          <dgm:bulletEnabled val="1"/>
        </dgm:presLayoutVars>
      </dgm:prSet>
      <dgm:spPr/>
    </dgm:pt>
    <dgm:pt modelId="{41387F7F-3149-438B-AB3D-21CE317028B3}" type="pres">
      <dgm:prSet presAssocID="{24FFBE35-9FCE-4D5A-BFCF-71307851E259}" presName="sibTrans" presStyleLbl="sibTrans2D1" presStyleIdx="0" presStyleCnt="5"/>
      <dgm:spPr/>
    </dgm:pt>
    <dgm:pt modelId="{822FE99A-645E-447F-8CF6-81D65C932F56}" type="pres">
      <dgm:prSet presAssocID="{2FE0D636-321A-4E0C-87A5-DF434C579B41}" presName="middleNode" presStyleCnt="0"/>
      <dgm:spPr/>
    </dgm:pt>
    <dgm:pt modelId="{7437EB3A-52D2-4008-A869-B0F226152F63}" type="pres">
      <dgm:prSet presAssocID="{2FE0D636-321A-4E0C-87A5-DF434C579B41}" presName="padding" presStyleLbl="node1" presStyleIdx="0" presStyleCnt="6"/>
      <dgm:spPr/>
    </dgm:pt>
    <dgm:pt modelId="{3EFF1526-8819-4911-A8A8-09909A5AD182}" type="pres">
      <dgm:prSet presAssocID="{2FE0D636-321A-4E0C-87A5-DF434C579B41}" presName="shape" presStyleLbl="node1" presStyleIdx="1" presStyleCnt="6" custScaleX="154823">
        <dgm:presLayoutVars>
          <dgm:bulletEnabled val="1"/>
        </dgm:presLayoutVars>
      </dgm:prSet>
      <dgm:spPr/>
    </dgm:pt>
    <dgm:pt modelId="{6D2B7A0A-695A-466F-8E9F-B6436E0B48D6}" type="pres">
      <dgm:prSet presAssocID="{273C2890-4D86-40B5-9522-A17F43572E71}" presName="sibTrans" presStyleLbl="sibTrans2D1" presStyleIdx="1" presStyleCnt="5"/>
      <dgm:spPr/>
    </dgm:pt>
    <dgm:pt modelId="{258DF2B3-C98F-4DF1-8E97-058D58B25D22}" type="pres">
      <dgm:prSet presAssocID="{C82BB8DD-3E54-4318-A240-153F8743C681}" presName="middleNode" presStyleCnt="0"/>
      <dgm:spPr/>
    </dgm:pt>
    <dgm:pt modelId="{D95709CB-5F51-421E-A083-2D4B71BF3FB6}" type="pres">
      <dgm:prSet presAssocID="{C82BB8DD-3E54-4318-A240-153F8743C681}" presName="padding" presStyleLbl="node1" presStyleIdx="1" presStyleCnt="6"/>
      <dgm:spPr/>
    </dgm:pt>
    <dgm:pt modelId="{22885C0F-2325-4078-A93A-B83A312BA5E8}" type="pres">
      <dgm:prSet presAssocID="{C82BB8DD-3E54-4318-A240-153F8743C681}" presName="shape" presStyleLbl="node1" presStyleIdx="2" presStyleCnt="6" custScaleX="140599">
        <dgm:presLayoutVars>
          <dgm:bulletEnabled val="1"/>
        </dgm:presLayoutVars>
      </dgm:prSet>
      <dgm:spPr/>
    </dgm:pt>
    <dgm:pt modelId="{89797D94-6829-4E2C-B86D-E1810E282B8B}" type="pres">
      <dgm:prSet presAssocID="{1B4E158B-72E2-4833-A07D-F86566557CC9}" presName="sibTrans" presStyleLbl="sibTrans2D1" presStyleIdx="2" presStyleCnt="5"/>
      <dgm:spPr/>
    </dgm:pt>
    <dgm:pt modelId="{683696C4-BE2F-425A-AFBE-AD5AB191AAE6}" type="pres">
      <dgm:prSet presAssocID="{9B9B3175-F1AD-40D2-8DBD-17425A44E1FE}" presName="middleNode" presStyleCnt="0"/>
      <dgm:spPr/>
    </dgm:pt>
    <dgm:pt modelId="{B78918CB-94C0-4609-9E1C-2EAA74F42DAD}" type="pres">
      <dgm:prSet presAssocID="{9B9B3175-F1AD-40D2-8DBD-17425A44E1FE}" presName="padding" presStyleLbl="node1" presStyleIdx="2" presStyleCnt="6"/>
      <dgm:spPr/>
    </dgm:pt>
    <dgm:pt modelId="{2EA514FD-016D-4E86-903E-EC8EA3DE4BCB}" type="pres">
      <dgm:prSet presAssocID="{9B9B3175-F1AD-40D2-8DBD-17425A44E1FE}" presName="shape" presStyleLbl="node1" presStyleIdx="3" presStyleCnt="6" custScaleX="154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209A1-D08A-47EB-99A6-7E57615C3232}" type="pres">
      <dgm:prSet presAssocID="{1B531A41-000E-45FF-8386-F6D1A3B71580}" presName="sibTrans" presStyleLbl="sibTrans2D1" presStyleIdx="3" presStyleCnt="5"/>
      <dgm:spPr/>
    </dgm:pt>
    <dgm:pt modelId="{8DFE4948-0D00-4886-A3F8-E749985DEC38}" type="pres">
      <dgm:prSet presAssocID="{57911BEE-7B15-4172-A8C5-B511ED843302}" presName="middleNode" presStyleCnt="0"/>
      <dgm:spPr/>
    </dgm:pt>
    <dgm:pt modelId="{481049C1-E88B-46EE-8637-AF2BF4F764E1}" type="pres">
      <dgm:prSet presAssocID="{57911BEE-7B15-4172-A8C5-B511ED843302}" presName="padding" presStyleLbl="node1" presStyleIdx="3" presStyleCnt="6"/>
      <dgm:spPr/>
    </dgm:pt>
    <dgm:pt modelId="{4C1080DA-B77C-4213-A039-71EE52D62C6E}" type="pres">
      <dgm:prSet presAssocID="{57911BEE-7B15-4172-A8C5-B511ED843302}" presName="shape" presStyleLbl="node1" presStyleIdx="4" presStyleCnt="6" custScaleX="196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2BA8E-442C-4E6D-970C-6CAEB17A2DDF}" type="pres">
      <dgm:prSet presAssocID="{6F0F9EE2-D74D-4E6F-8C8E-B3087E716C2C}" presName="sibTrans" presStyleLbl="sibTrans2D1" presStyleIdx="4" presStyleCnt="5"/>
      <dgm:spPr/>
    </dgm:pt>
    <dgm:pt modelId="{00529A9A-42E3-494B-9F3C-2B45974E492B}" type="pres">
      <dgm:prSet presAssocID="{5E9DFA34-CCBD-4DE4-AF6F-CECDA8AFB19D}" presName="lastNode" presStyleLbl="node1" presStyleIdx="5" presStyleCnt="6">
        <dgm:presLayoutVars>
          <dgm:bulletEnabled val="1"/>
        </dgm:presLayoutVars>
      </dgm:prSet>
      <dgm:spPr/>
    </dgm:pt>
  </dgm:ptLst>
  <dgm:cxnLst>
    <dgm:cxn modelId="{34F957F2-6305-4F92-A559-EB765BB776E7}" type="presOf" srcId="{2FE0D636-321A-4E0C-87A5-DF434C579B41}" destId="{3EFF1526-8819-4911-A8A8-09909A5AD182}" srcOrd="0" destOrd="0" presId="urn:microsoft.com/office/officeart/2005/8/layout/bProcess2"/>
    <dgm:cxn modelId="{9CD37F3F-E0B0-4F46-A7ED-88D1627DFB20}" type="presOf" srcId="{C82BB8DD-3E54-4318-A240-153F8743C681}" destId="{22885C0F-2325-4078-A93A-B83A312BA5E8}" srcOrd="0" destOrd="0" presId="urn:microsoft.com/office/officeart/2005/8/layout/bProcess2"/>
    <dgm:cxn modelId="{F9DB23A4-4FA1-4855-A467-883FAE601B63}" srcId="{602139C3-3DBE-45B8-9F1B-891AD4226114}" destId="{5E9DFA34-CCBD-4DE4-AF6F-CECDA8AFB19D}" srcOrd="5" destOrd="0" parTransId="{E9C0789B-758B-4FB7-8FDE-37D5D51D6941}" sibTransId="{09EAEB89-53F8-4D5C-BC96-4B03DE9A9DB0}"/>
    <dgm:cxn modelId="{A87B7D4C-C4B4-4A2F-9418-2050A6C77F5E}" type="presOf" srcId="{273C2890-4D86-40B5-9522-A17F43572E71}" destId="{6D2B7A0A-695A-466F-8E9F-B6436E0B48D6}" srcOrd="0" destOrd="0" presId="urn:microsoft.com/office/officeart/2005/8/layout/bProcess2"/>
    <dgm:cxn modelId="{93D3A1C9-8024-4BBB-9EC4-61A6A2DA6FC5}" srcId="{602139C3-3DBE-45B8-9F1B-891AD4226114}" destId="{C82BB8DD-3E54-4318-A240-153F8743C681}" srcOrd="2" destOrd="0" parTransId="{A3E458C9-2091-432C-8383-B93E72DF2979}" sibTransId="{1B4E158B-72E2-4833-A07D-F86566557CC9}"/>
    <dgm:cxn modelId="{82796895-0BF3-4422-AB11-7048C1D8FD4C}" type="presOf" srcId="{7989A30D-F0EE-4B63-A3DB-F09C2DA4D49C}" destId="{A7817FE6-7707-42A6-9ACC-75BD2F047034}" srcOrd="0" destOrd="0" presId="urn:microsoft.com/office/officeart/2005/8/layout/bProcess2"/>
    <dgm:cxn modelId="{46B6C93D-6C2F-4E83-A735-176CB89E5766}" type="presOf" srcId="{24FFBE35-9FCE-4D5A-BFCF-71307851E259}" destId="{41387F7F-3149-438B-AB3D-21CE317028B3}" srcOrd="0" destOrd="0" presId="urn:microsoft.com/office/officeart/2005/8/layout/bProcess2"/>
    <dgm:cxn modelId="{FE03D5CA-3975-4998-8287-4669CE87D604}" srcId="{602139C3-3DBE-45B8-9F1B-891AD4226114}" destId="{7989A30D-F0EE-4B63-A3DB-F09C2DA4D49C}" srcOrd="0" destOrd="0" parTransId="{F0488709-841E-440A-BCD0-DB9065B77161}" sibTransId="{24FFBE35-9FCE-4D5A-BFCF-71307851E259}"/>
    <dgm:cxn modelId="{10A135F9-F350-4C3B-ACB0-8C724A6C0780}" type="presOf" srcId="{57911BEE-7B15-4172-A8C5-B511ED843302}" destId="{4C1080DA-B77C-4213-A039-71EE52D62C6E}" srcOrd="0" destOrd="0" presId="urn:microsoft.com/office/officeart/2005/8/layout/bProcess2"/>
    <dgm:cxn modelId="{7DB4CC59-ACE3-4199-BEB9-735C4C457644}" srcId="{602139C3-3DBE-45B8-9F1B-891AD4226114}" destId="{9B9B3175-F1AD-40D2-8DBD-17425A44E1FE}" srcOrd="3" destOrd="0" parTransId="{BBC85FE0-4BEE-4580-A51F-4353368E0A36}" sibTransId="{1B531A41-000E-45FF-8386-F6D1A3B71580}"/>
    <dgm:cxn modelId="{4CA3A99D-F1E5-494B-92D7-A3AA8D8EE583}" type="presOf" srcId="{9B9B3175-F1AD-40D2-8DBD-17425A44E1FE}" destId="{2EA514FD-016D-4E86-903E-EC8EA3DE4BCB}" srcOrd="0" destOrd="0" presId="urn:microsoft.com/office/officeart/2005/8/layout/bProcess2"/>
    <dgm:cxn modelId="{5296F3DA-0893-4138-BE84-2CC7CE83E344}" type="presOf" srcId="{1B4E158B-72E2-4833-A07D-F86566557CC9}" destId="{89797D94-6829-4E2C-B86D-E1810E282B8B}" srcOrd="0" destOrd="0" presId="urn:microsoft.com/office/officeart/2005/8/layout/bProcess2"/>
    <dgm:cxn modelId="{96875FC7-DDB6-4349-BCE5-2C0CDE6ED9D8}" type="presOf" srcId="{1B531A41-000E-45FF-8386-F6D1A3B71580}" destId="{0F4209A1-D08A-47EB-99A6-7E57615C3232}" srcOrd="0" destOrd="0" presId="urn:microsoft.com/office/officeart/2005/8/layout/bProcess2"/>
    <dgm:cxn modelId="{903D4954-6853-42DB-94CE-414F21DC5663}" srcId="{602139C3-3DBE-45B8-9F1B-891AD4226114}" destId="{2FE0D636-321A-4E0C-87A5-DF434C579B41}" srcOrd="1" destOrd="0" parTransId="{82A422F5-7E37-4494-B627-97FFC05FB007}" sibTransId="{273C2890-4D86-40B5-9522-A17F43572E71}"/>
    <dgm:cxn modelId="{5F8D5191-0EFE-4164-A086-1475E58F86AE}" type="presOf" srcId="{602139C3-3DBE-45B8-9F1B-891AD4226114}" destId="{83C924C5-2D94-4412-BB86-8325BB30DAD7}" srcOrd="0" destOrd="0" presId="urn:microsoft.com/office/officeart/2005/8/layout/bProcess2"/>
    <dgm:cxn modelId="{69DDDA2D-44A4-4630-B12C-923845C3900E}" srcId="{602139C3-3DBE-45B8-9F1B-891AD4226114}" destId="{57911BEE-7B15-4172-A8C5-B511ED843302}" srcOrd="4" destOrd="0" parTransId="{6079DAA6-7AD5-4CB2-9FA9-FA655AA2EFAE}" sibTransId="{6F0F9EE2-D74D-4E6F-8C8E-B3087E716C2C}"/>
    <dgm:cxn modelId="{EE83BF0C-96DE-49CA-94E0-E8884AE021DC}" type="presOf" srcId="{6F0F9EE2-D74D-4E6F-8C8E-B3087E716C2C}" destId="{8F02BA8E-442C-4E6D-970C-6CAEB17A2DDF}" srcOrd="0" destOrd="0" presId="urn:microsoft.com/office/officeart/2005/8/layout/bProcess2"/>
    <dgm:cxn modelId="{E3562496-975A-4022-B776-E6ABBDD359E2}" type="presOf" srcId="{5E9DFA34-CCBD-4DE4-AF6F-CECDA8AFB19D}" destId="{00529A9A-42E3-494B-9F3C-2B45974E492B}" srcOrd="0" destOrd="0" presId="urn:microsoft.com/office/officeart/2005/8/layout/bProcess2"/>
    <dgm:cxn modelId="{D7124819-2276-432A-A2AD-997D3D973D10}" type="presParOf" srcId="{83C924C5-2D94-4412-BB86-8325BB30DAD7}" destId="{A7817FE6-7707-42A6-9ACC-75BD2F047034}" srcOrd="0" destOrd="0" presId="urn:microsoft.com/office/officeart/2005/8/layout/bProcess2"/>
    <dgm:cxn modelId="{666F4E67-657E-4401-B005-901F0248B1EC}" type="presParOf" srcId="{83C924C5-2D94-4412-BB86-8325BB30DAD7}" destId="{41387F7F-3149-438B-AB3D-21CE317028B3}" srcOrd="1" destOrd="0" presId="urn:microsoft.com/office/officeart/2005/8/layout/bProcess2"/>
    <dgm:cxn modelId="{D568E738-E801-453D-91FC-71C1189090E3}" type="presParOf" srcId="{83C924C5-2D94-4412-BB86-8325BB30DAD7}" destId="{822FE99A-645E-447F-8CF6-81D65C932F56}" srcOrd="2" destOrd="0" presId="urn:microsoft.com/office/officeart/2005/8/layout/bProcess2"/>
    <dgm:cxn modelId="{3953784D-EE80-4F1F-A697-2E56C5B4E765}" type="presParOf" srcId="{822FE99A-645E-447F-8CF6-81D65C932F56}" destId="{7437EB3A-52D2-4008-A869-B0F226152F63}" srcOrd="0" destOrd="0" presId="urn:microsoft.com/office/officeart/2005/8/layout/bProcess2"/>
    <dgm:cxn modelId="{662EF946-D3A0-4771-B443-6B8E1B5D9AE5}" type="presParOf" srcId="{822FE99A-645E-447F-8CF6-81D65C932F56}" destId="{3EFF1526-8819-4911-A8A8-09909A5AD182}" srcOrd="1" destOrd="0" presId="urn:microsoft.com/office/officeart/2005/8/layout/bProcess2"/>
    <dgm:cxn modelId="{E4819DD8-52AA-40C2-BE18-E140848AF773}" type="presParOf" srcId="{83C924C5-2D94-4412-BB86-8325BB30DAD7}" destId="{6D2B7A0A-695A-466F-8E9F-B6436E0B48D6}" srcOrd="3" destOrd="0" presId="urn:microsoft.com/office/officeart/2005/8/layout/bProcess2"/>
    <dgm:cxn modelId="{4317345F-3B95-4DD6-9259-76740313FCB9}" type="presParOf" srcId="{83C924C5-2D94-4412-BB86-8325BB30DAD7}" destId="{258DF2B3-C98F-4DF1-8E97-058D58B25D22}" srcOrd="4" destOrd="0" presId="urn:microsoft.com/office/officeart/2005/8/layout/bProcess2"/>
    <dgm:cxn modelId="{00AD1A66-A15D-4E26-9940-25A5C094F510}" type="presParOf" srcId="{258DF2B3-C98F-4DF1-8E97-058D58B25D22}" destId="{D95709CB-5F51-421E-A083-2D4B71BF3FB6}" srcOrd="0" destOrd="0" presId="urn:microsoft.com/office/officeart/2005/8/layout/bProcess2"/>
    <dgm:cxn modelId="{488BDEF2-A0DB-4267-96AE-EEAF83AADF88}" type="presParOf" srcId="{258DF2B3-C98F-4DF1-8E97-058D58B25D22}" destId="{22885C0F-2325-4078-A93A-B83A312BA5E8}" srcOrd="1" destOrd="0" presId="urn:microsoft.com/office/officeart/2005/8/layout/bProcess2"/>
    <dgm:cxn modelId="{BE2D40FF-5478-4DC9-B11D-9AC59FB9DE1E}" type="presParOf" srcId="{83C924C5-2D94-4412-BB86-8325BB30DAD7}" destId="{89797D94-6829-4E2C-B86D-E1810E282B8B}" srcOrd="5" destOrd="0" presId="urn:microsoft.com/office/officeart/2005/8/layout/bProcess2"/>
    <dgm:cxn modelId="{BEDCEC22-C650-4873-B3FE-7ECEB6AB47B9}" type="presParOf" srcId="{83C924C5-2D94-4412-BB86-8325BB30DAD7}" destId="{683696C4-BE2F-425A-AFBE-AD5AB191AAE6}" srcOrd="6" destOrd="0" presId="urn:microsoft.com/office/officeart/2005/8/layout/bProcess2"/>
    <dgm:cxn modelId="{13CD7B48-9353-44D6-9D0D-62BFDBD5DD3A}" type="presParOf" srcId="{683696C4-BE2F-425A-AFBE-AD5AB191AAE6}" destId="{B78918CB-94C0-4609-9E1C-2EAA74F42DAD}" srcOrd="0" destOrd="0" presId="urn:microsoft.com/office/officeart/2005/8/layout/bProcess2"/>
    <dgm:cxn modelId="{147F3F05-0753-48EB-BE87-B1E5C7A99867}" type="presParOf" srcId="{683696C4-BE2F-425A-AFBE-AD5AB191AAE6}" destId="{2EA514FD-016D-4E86-903E-EC8EA3DE4BCB}" srcOrd="1" destOrd="0" presId="urn:microsoft.com/office/officeart/2005/8/layout/bProcess2"/>
    <dgm:cxn modelId="{9B1BD529-D030-492C-BC23-B2AD8517B1D9}" type="presParOf" srcId="{83C924C5-2D94-4412-BB86-8325BB30DAD7}" destId="{0F4209A1-D08A-47EB-99A6-7E57615C3232}" srcOrd="7" destOrd="0" presId="urn:microsoft.com/office/officeart/2005/8/layout/bProcess2"/>
    <dgm:cxn modelId="{10BAB23D-9D1B-4BA6-A092-F591739F8618}" type="presParOf" srcId="{83C924C5-2D94-4412-BB86-8325BB30DAD7}" destId="{8DFE4948-0D00-4886-A3F8-E749985DEC38}" srcOrd="8" destOrd="0" presId="urn:microsoft.com/office/officeart/2005/8/layout/bProcess2"/>
    <dgm:cxn modelId="{09FA5953-ED67-4627-BE75-E8503337E5BE}" type="presParOf" srcId="{8DFE4948-0D00-4886-A3F8-E749985DEC38}" destId="{481049C1-E88B-46EE-8637-AF2BF4F764E1}" srcOrd="0" destOrd="0" presId="urn:microsoft.com/office/officeart/2005/8/layout/bProcess2"/>
    <dgm:cxn modelId="{0C9D6847-6419-4BED-BE9C-9AB0418D1894}" type="presParOf" srcId="{8DFE4948-0D00-4886-A3F8-E749985DEC38}" destId="{4C1080DA-B77C-4213-A039-71EE52D62C6E}" srcOrd="1" destOrd="0" presId="urn:microsoft.com/office/officeart/2005/8/layout/bProcess2"/>
    <dgm:cxn modelId="{905E81EB-BB37-45CB-BA4D-5CCED8DEF5E3}" type="presParOf" srcId="{83C924C5-2D94-4412-BB86-8325BB30DAD7}" destId="{8F02BA8E-442C-4E6D-970C-6CAEB17A2DDF}" srcOrd="9" destOrd="0" presId="urn:microsoft.com/office/officeart/2005/8/layout/bProcess2"/>
    <dgm:cxn modelId="{38E84534-1C1B-42E7-83EF-DE19CBC74EA5}" type="presParOf" srcId="{83C924C5-2D94-4412-BB86-8325BB30DAD7}" destId="{00529A9A-42E3-494B-9F3C-2B45974E492B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EA78DAC-E7F0-4349-B33C-29C10A3E2422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7777BE9-B56A-4673-A599-90683763A99E}">
      <dgm:prSet phldrT="[Текст]" custT="1"/>
      <dgm:spPr/>
      <dgm:t>
        <a:bodyPr/>
        <a:lstStyle/>
        <a:p>
          <a:r>
            <a:rPr lang="uk-UA" sz="1400" dirty="0" smtClean="0"/>
            <a:t>Елементарні поняття з біології</a:t>
          </a:r>
          <a:endParaRPr lang="ru-RU" sz="1400" dirty="0"/>
        </a:p>
      </dgm:t>
    </dgm:pt>
    <dgm:pt modelId="{C965776C-2C8C-482E-9CDC-643CE5A64D93}" type="parTrans" cxnId="{48A64766-A62A-4E76-B221-049D7C3FEEDC}">
      <dgm:prSet/>
      <dgm:spPr/>
      <dgm:t>
        <a:bodyPr/>
        <a:lstStyle/>
        <a:p>
          <a:endParaRPr lang="ru-RU"/>
        </a:p>
      </dgm:t>
    </dgm:pt>
    <dgm:pt modelId="{39F45501-F309-4EF2-B742-B69B677F2DBE}" type="sibTrans" cxnId="{48A64766-A62A-4E76-B221-049D7C3FEED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9235B3D1-7B0E-4A2B-812C-0F272E74CB50}">
      <dgm:prSet phldrT="[Текст]" custT="1"/>
      <dgm:spPr/>
      <dgm:t>
        <a:bodyPr/>
        <a:lstStyle/>
        <a:p>
          <a:r>
            <a:rPr lang="uk-UA" sz="1400" dirty="0" smtClean="0"/>
            <a:t>Основ здоров’я</a:t>
          </a:r>
          <a:endParaRPr lang="ru-RU" sz="1400" dirty="0"/>
        </a:p>
      </dgm:t>
    </dgm:pt>
    <dgm:pt modelId="{490FE9AD-1B3C-4C90-A50C-9CA6A66C1355}" type="parTrans" cxnId="{6F257F82-1938-40EA-B6BE-C033DAC35533}">
      <dgm:prSet/>
      <dgm:spPr/>
      <dgm:t>
        <a:bodyPr/>
        <a:lstStyle/>
        <a:p>
          <a:endParaRPr lang="ru-RU"/>
        </a:p>
      </dgm:t>
    </dgm:pt>
    <dgm:pt modelId="{DDE8BF44-BC11-47B8-9B09-C602DF9B1DAD}" type="sibTrans" cxnId="{6F257F82-1938-40EA-B6BE-C033DAC35533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BC7E828C-7D1D-4D91-8E40-5A7076C45E51}">
      <dgm:prSet phldrT="[Текст]" custT="1"/>
      <dgm:spPr/>
      <dgm:t>
        <a:bodyPr/>
        <a:lstStyle/>
        <a:p>
          <a:r>
            <a:rPr lang="uk-UA" sz="1400" dirty="0" smtClean="0"/>
            <a:t>Хімії</a:t>
          </a:r>
          <a:endParaRPr lang="ru-RU" sz="1400" dirty="0"/>
        </a:p>
      </dgm:t>
    </dgm:pt>
    <dgm:pt modelId="{6753E952-79CB-4E3A-BA25-3B3DC460BA98}" type="parTrans" cxnId="{291BA21B-4AFB-4D28-B1E4-001027826EDD}">
      <dgm:prSet/>
      <dgm:spPr/>
      <dgm:t>
        <a:bodyPr/>
        <a:lstStyle/>
        <a:p>
          <a:endParaRPr lang="ru-RU"/>
        </a:p>
      </dgm:t>
    </dgm:pt>
    <dgm:pt modelId="{F0EF2AD0-6DD5-4BB1-8A03-F22220E9AEA8}" type="sibTrans" cxnId="{291BA21B-4AFB-4D28-B1E4-001027826EDD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ru-RU"/>
        </a:p>
      </dgm:t>
    </dgm:pt>
    <dgm:pt modelId="{9BFF4035-5A4F-4F29-8811-154F3E1D01C4}">
      <dgm:prSet phldrT="[Текст]" custT="1"/>
      <dgm:spPr/>
      <dgm:t>
        <a:bodyPr/>
        <a:lstStyle/>
        <a:p>
          <a:r>
            <a:rPr lang="uk-UA" sz="1400" dirty="0" smtClean="0"/>
            <a:t>Екології, географії</a:t>
          </a:r>
          <a:endParaRPr lang="ru-RU" sz="1400" dirty="0"/>
        </a:p>
      </dgm:t>
    </dgm:pt>
    <dgm:pt modelId="{93213912-B48D-41D6-AD55-4F1C1191CD12}" type="parTrans" cxnId="{FA42EB69-29A1-4D98-881E-1577BAD5D5A3}">
      <dgm:prSet/>
      <dgm:spPr/>
      <dgm:t>
        <a:bodyPr/>
        <a:lstStyle/>
        <a:p>
          <a:endParaRPr lang="ru-RU"/>
        </a:p>
      </dgm:t>
    </dgm:pt>
    <dgm:pt modelId="{2C3B7552-4127-493D-9DCB-8BE2EE2923FB}" type="sibTrans" cxnId="{FA42EB69-29A1-4D98-881E-1577BAD5D5A3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ru-RU"/>
        </a:p>
      </dgm:t>
    </dgm:pt>
    <dgm:pt modelId="{FFF11273-254B-4CFE-A37A-5D10C054CC51}">
      <dgm:prSet phldrT="[Текст]" custT="1"/>
      <dgm:spPr/>
      <dgm:t>
        <a:bodyPr/>
        <a:lstStyle/>
        <a:p>
          <a:r>
            <a:rPr lang="uk-UA" sz="1400" dirty="0" smtClean="0"/>
            <a:t>Безпеки життєдіяльності</a:t>
          </a:r>
          <a:endParaRPr lang="ru-RU" sz="1400" dirty="0"/>
        </a:p>
      </dgm:t>
    </dgm:pt>
    <dgm:pt modelId="{4C864309-86CB-427B-AEE6-425BEC181DB8}" type="parTrans" cxnId="{BD630984-3EF5-41F0-9D92-D16E9D84D912}">
      <dgm:prSet/>
      <dgm:spPr/>
      <dgm:t>
        <a:bodyPr/>
        <a:lstStyle/>
        <a:p>
          <a:endParaRPr lang="ru-RU"/>
        </a:p>
      </dgm:t>
    </dgm:pt>
    <dgm:pt modelId="{307BADB8-8BB9-451A-937F-5E79B0C52912}" type="sibTrans" cxnId="{BD630984-3EF5-41F0-9D92-D16E9D84D912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176261E-DA34-471A-9853-FFD483098E46}">
      <dgm:prSet phldrT="[Текст]" custT="1"/>
      <dgm:spPr/>
      <dgm:t>
        <a:bodyPr/>
        <a:lstStyle/>
        <a:p>
          <a:r>
            <a:rPr lang="uk-UA" sz="1400" dirty="0" smtClean="0"/>
            <a:t>Фінансової грамотності</a:t>
          </a:r>
          <a:endParaRPr lang="ru-RU" sz="1400" dirty="0"/>
        </a:p>
      </dgm:t>
    </dgm:pt>
    <dgm:pt modelId="{B5CD9C8E-0995-4CDF-B7C6-52509E3D6F1F}" type="parTrans" cxnId="{723A045C-F576-4351-A22A-4DD30C78BE4E}">
      <dgm:prSet/>
      <dgm:spPr/>
      <dgm:t>
        <a:bodyPr/>
        <a:lstStyle/>
        <a:p>
          <a:endParaRPr lang="ru-RU"/>
        </a:p>
      </dgm:t>
    </dgm:pt>
    <dgm:pt modelId="{40551B90-FA4C-4C91-825D-1954B506F037}" type="sibTrans" cxnId="{723A045C-F576-4351-A22A-4DD30C78BE4E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5D869BDC-D14C-4995-BA8F-25010274E6C2}">
      <dgm:prSet phldrT="[Текст]" custT="1"/>
      <dgm:spPr/>
      <dgm:t>
        <a:bodyPr/>
        <a:lstStyle/>
        <a:p>
          <a:r>
            <a:rPr lang="uk-UA" sz="1400" dirty="0" smtClean="0"/>
            <a:t>Історії </a:t>
          </a:r>
          <a:endParaRPr lang="ru-RU" sz="1400" dirty="0"/>
        </a:p>
      </dgm:t>
    </dgm:pt>
    <dgm:pt modelId="{B8AD725B-E542-4023-AD23-028CDDCDE1AF}" type="parTrans" cxnId="{D9988D54-5E00-4C65-92A9-273C9BBBED8A}">
      <dgm:prSet/>
      <dgm:spPr/>
      <dgm:t>
        <a:bodyPr/>
        <a:lstStyle/>
        <a:p>
          <a:endParaRPr lang="ru-RU"/>
        </a:p>
      </dgm:t>
    </dgm:pt>
    <dgm:pt modelId="{88565875-CAF8-48F2-A09D-CD2181196D99}" type="sibTrans" cxnId="{D9988D54-5E00-4C65-92A9-273C9BBBED8A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ru-RU"/>
        </a:p>
      </dgm:t>
    </dgm:pt>
    <dgm:pt modelId="{C0EEA262-DCC1-4155-ABE9-C47E0BDB3427}" type="pres">
      <dgm:prSet presAssocID="{9EA78DAC-E7F0-4349-B33C-29C10A3E2422}" presName="Name0" presStyleCnt="0">
        <dgm:presLayoutVars>
          <dgm:chMax val="7"/>
          <dgm:chPref val="7"/>
          <dgm:dir/>
        </dgm:presLayoutVars>
      </dgm:prSet>
      <dgm:spPr/>
    </dgm:pt>
    <dgm:pt modelId="{EE4A6669-1CB9-474A-97C1-B9843DBC642B}" type="pres">
      <dgm:prSet presAssocID="{9EA78DAC-E7F0-4349-B33C-29C10A3E2422}" presName="dot1" presStyleLbl="alignNode1" presStyleIdx="0" presStyleCnt="18"/>
      <dgm:spPr/>
    </dgm:pt>
    <dgm:pt modelId="{0A0F78D5-BE1E-489F-AF6D-95E89E51AAB2}" type="pres">
      <dgm:prSet presAssocID="{9EA78DAC-E7F0-4349-B33C-29C10A3E2422}" presName="dot2" presStyleLbl="alignNode1" presStyleIdx="1" presStyleCnt="18"/>
      <dgm:spPr/>
    </dgm:pt>
    <dgm:pt modelId="{9F5A6C4F-508C-49FC-805F-D06DFE2AB0ED}" type="pres">
      <dgm:prSet presAssocID="{9EA78DAC-E7F0-4349-B33C-29C10A3E2422}" presName="dot3" presStyleLbl="alignNode1" presStyleIdx="2" presStyleCnt="18"/>
      <dgm:spPr/>
    </dgm:pt>
    <dgm:pt modelId="{1071C3BC-2694-484E-A742-B2C20AD0E9BA}" type="pres">
      <dgm:prSet presAssocID="{9EA78DAC-E7F0-4349-B33C-29C10A3E2422}" presName="dot4" presStyleLbl="alignNode1" presStyleIdx="3" presStyleCnt="18"/>
      <dgm:spPr/>
    </dgm:pt>
    <dgm:pt modelId="{1A2E4A35-005F-44A6-BB18-30D7ED8E131C}" type="pres">
      <dgm:prSet presAssocID="{9EA78DAC-E7F0-4349-B33C-29C10A3E2422}" presName="dot5" presStyleLbl="alignNode1" presStyleIdx="4" presStyleCnt="18"/>
      <dgm:spPr/>
    </dgm:pt>
    <dgm:pt modelId="{38C8D859-81EB-4428-8239-F5C58241E362}" type="pres">
      <dgm:prSet presAssocID="{9EA78DAC-E7F0-4349-B33C-29C10A3E2422}" presName="dot6" presStyleLbl="alignNode1" presStyleIdx="5" presStyleCnt="18"/>
      <dgm:spPr/>
    </dgm:pt>
    <dgm:pt modelId="{899590BD-75B5-4DC5-B218-2A4A26B8942F}" type="pres">
      <dgm:prSet presAssocID="{9EA78DAC-E7F0-4349-B33C-29C10A3E2422}" presName="dot7" presStyleLbl="alignNode1" presStyleIdx="6" presStyleCnt="18"/>
      <dgm:spPr/>
    </dgm:pt>
    <dgm:pt modelId="{2E2E6BF0-301B-4420-A5A8-7BC0ACF29609}" type="pres">
      <dgm:prSet presAssocID="{9EA78DAC-E7F0-4349-B33C-29C10A3E2422}" presName="dot8" presStyleLbl="alignNode1" presStyleIdx="7" presStyleCnt="18"/>
      <dgm:spPr/>
    </dgm:pt>
    <dgm:pt modelId="{B9B9044A-B4D5-4884-9C84-DCB5AFC9D3CA}" type="pres">
      <dgm:prSet presAssocID="{9EA78DAC-E7F0-4349-B33C-29C10A3E2422}" presName="dot9" presStyleLbl="alignNode1" presStyleIdx="8" presStyleCnt="18"/>
      <dgm:spPr/>
    </dgm:pt>
    <dgm:pt modelId="{D00F78BD-D997-4217-A43D-38DB2B0983FF}" type="pres">
      <dgm:prSet presAssocID="{9EA78DAC-E7F0-4349-B33C-29C10A3E2422}" presName="dot10" presStyleLbl="alignNode1" presStyleIdx="9" presStyleCnt="18"/>
      <dgm:spPr/>
    </dgm:pt>
    <dgm:pt modelId="{7E6E538D-2076-49A8-8798-EE386D58CD52}" type="pres">
      <dgm:prSet presAssocID="{9EA78DAC-E7F0-4349-B33C-29C10A3E2422}" presName="dot11" presStyleLbl="alignNode1" presStyleIdx="10" presStyleCnt="18"/>
      <dgm:spPr/>
    </dgm:pt>
    <dgm:pt modelId="{DED91AEB-D28F-468F-9B33-20E221572C1A}" type="pres">
      <dgm:prSet presAssocID="{9EA78DAC-E7F0-4349-B33C-29C10A3E2422}" presName="dotArrow1" presStyleLbl="alignNode1" presStyleIdx="11" presStyleCnt="18"/>
      <dgm:spPr/>
    </dgm:pt>
    <dgm:pt modelId="{EAEAB7D5-D335-4F7D-905C-35A734B008E2}" type="pres">
      <dgm:prSet presAssocID="{9EA78DAC-E7F0-4349-B33C-29C10A3E2422}" presName="dotArrow2" presStyleLbl="alignNode1" presStyleIdx="12" presStyleCnt="18"/>
      <dgm:spPr/>
    </dgm:pt>
    <dgm:pt modelId="{36183040-8717-4EC1-9ECB-8D33BEE7DEA6}" type="pres">
      <dgm:prSet presAssocID="{9EA78DAC-E7F0-4349-B33C-29C10A3E2422}" presName="dotArrow3" presStyleLbl="alignNode1" presStyleIdx="13" presStyleCnt="18"/>
      <dgm:spPr/>
    </dgm:pt>
    <dgm:pt modelId="{1A191711-7B35-472D-9608-5D398E904EA7}" type="pres">
      <dgm:prSet presAssocID="{9EA78DAC-E7F0-4349-B33C-29C10A3E2422}" presName="dotArrow4" presStyleLbl="alignNode1" presStyleIdx="14" presStyleCnt="18"/>
      <dgm:spPr/>
    </dgm:pt>
    <dgm:pt modelId="{E3E15285-21D5-4E68-B15B-8C54792D319B}" type="pres">
      <dgm:prSet presAssocID="{9EA78DAC-E7F0-4349-B33C-29C10A3E2422}" presName="dotArrow5" presStyleLbl="alignNode1" presStyleIdx="15" presStyleCnt="18"/>
      <dgm:spPr/>
    </dgm:pt>
    <dgm:pt modelId="{1F8F9A04-5B33-4DE2-AA3A-F3841424DFE8}" type="pres">
      <dgm:prSet presAssocID="{9EA78DAC-E7F0-4349-B33C-29C10A3E2422}" presName="dotArrow6" presStyleLbl="alignNode1" presStyleIdx="16" presStyleCnt="18"/>
      <dgm:spPr/>
    </dgm:pt>
    <dgm:pt modelId="{A5C59896-DEE9-4BC3-8384-56F7336848B5}" type="pres">
      <dgm:prSet presAssocID="{9EA78DAC-E7F0-4349-B33C-29C10A3E2422}" presName="dotArrow7" presStyleLbl="alignNode1" presStyleIdx="17" presStyleCnt="18"/>
      <dgm:spPr/>
    </dgm:pt>
    <dgm:pt modelId="{F85DB7E6-F978-4341-9248-8E287A458413}" type="pres">
      <dgm:prSet presAssocID="{17777BE9-B56A-4673-A599-90683763A99E}" presName="parTx1" presStyleLbl="node1" presStyleIdx="0" presStyleCnt="7" custScaleX="182200"/>
      <dgm:spPr/>
    </dgm:pt>
    <dgm:pt modelId="{A398B528-C834-41C1-B2B9-123F4CA866B6}" type="pres">
      <dgm:prSet presAssocID="{39F45501-F309-4EF2-B742-B69B677F2DBE}" presName="picture1" presStyleCnt="0"/>
      <dgm:spPr/>
    </dgm:pt>
    <dgm:pt modelId="{8A8AB958-DF22-4698-AFFB-95AB204E0E50}" type="pres">
      <dgm:prSet presAssocID="{39F45501-F309-4EF2-B742-B69B677F2DBE}" presName="imageRepeatNode" presStyleLbl="fgImgPlace1" presStyleIdx="0" presStyleCnt="7" custLinFactNeighborX="-98216" custLinFactNeighborY="-2801"/>
      <dgm:spPr/>
    </dgm:pt>
    <dgm:pt modelId="{8A162E22-7E46-4ADE-B4BB-78FA9FEDE730}" type="pres">
      <dgm:prSet presAssocID="{BC7E828C-7D1D-4D91-8E40-5A7076C45E51}" presName="parTx2" presStyleLbl="node1" presStyleIdx="1" presStyleCnt="7" custScaleX="128788" custScaleY="98671" custLinFactNeighborX="24043" custLinFactNeighborY="6442"/>
      <dgm:spPr/>
    </dgm:pt>
    <dgm:pt modelId="{055297EB-B835-4033-8B9A-18A0DB85B54F}" type="pres">
      <dgm:prSet presAssocID="{F0EF2AD0-6DD5-4BB1-8A03-F22220E9AEA8}" presName="picture2" presStyleCnt="0"/>
      <dgm:spPr/>
    </dgm:pt>
    <dgm:pt modelId="{0BC36761-6480-46EA-9333-4A4805D20C33}" type="pres">
      <dgm:prSet presAssocID="{F0EF2AD0-6DD5-4BB1-8A03-F22220E9AEA8}" presName="imageRepeatNode" presStyleLbl="fgImgPlace1" presStyleIdx="1" presStyleCnt="7"/>
      <dgm:spPr/>
    </dgm:pt>
    <dgm:pt modelId="{5874F270-9A83-44AE-BA74-15AE6C03C1A8}" type="pres">
      <dgm:prSet presAssocID="{9BFF4035-5A4F-4F29-8811-154F3E1D01C4}" presName="parTx3" presStyleLbl="node1" presStyleIdx="2" presStyleCnt="7" custScaleX="184235" custLinFactNeighborX="45773" custLinFactNeighborY="-3203"/>
      <dgm:spPr/>
    </dgm:pt>
    <dgm:pt modelId="{399F89EE-C881-4FF0-B012-8997FE206F4A}" type="pres">
      <dgm:prSet presAssocID="{2C3B7552-4127-493D-9DCB-8BE2EE2923FB}" presName="picture3" presStyleCnt="0"/>
      <dgm:spPr/>
    </dgm:pt>
    <dgm:pt modelId="{6826DCD7-2D06-4444-B519-1D6A25660C37}" type="pres">
      <dgm:prSet presAssocID="{2C3B7552-4127-493D-9DCB-8BE2EE2923FB}" presName="imageRepeatNode" presStyleLbl="fgImgPlace1" presStyleIdx="2" presStyleCnt="7"/>
      <dgm:spPr/>
    </dgm:pt>
    <dgm:pt modelId="{7E12AB48-40D4-45CD-BECE-B98DEEDBA60B}" type="pres">
      <dgm:prSet presAssocID="{FFF11273-254B-4CFE-A37A-5D10C054CC51}" presName="parTx4" presStyleLbl="node1" presStyleIdx="3" presStyleCnt="7" custScaleX="214064" custLinFactNeighborX="54602" custLinFactNeighborY="4243"/>
      <dgm:spPr/>
    </dgm:pt>
    <dgm:pt modelId="{9F1B0E74-1887-4201-AC53-E2643671D6C9}" type="pres">
      <dgm:prSet presAssocID="{307BADB8-8BB9-451A-937F-5E79B0C52912}" presName="picture4" presStyleCnt="0"/>
      <dgm:spPr/>
    </dgm:pt>
    <dgm:pt modelId="{D984891F-5C4A-49DC-9650-5602C85158A5}" type="pres">
      <dgm:prSet presAssocID="{307BADB8-8BB9-451A-937F-5E79B0C52912}" presName="imageRepeatNode" presStyleLbl="fgImgPlace1" presStyleIdx="3" presStyleCnt="7"/>
      <dgm:spPr/>
    </dgm:pt>
    <dgm:pt modelId="{414FCF90-DF23-4930-98AC-85BE8481D386}" type="pres">
      <dgm:prSet presAssocID="{9235B3D1-7B0E-4A2B-812C-0F272E74CB50}" presName="parTx5" presStyleLbl="node1" presStyleIdx="4" presStyleCnt="7" custScaleX="179277" custLinFactNeighborX="47623" custLinFactNeighborY="4323"/>
      <dgm:spPr/>
    </dgm:pt>
    <dgm:pt modelId="{D07F2DA2-9589-4ED9-B21A-ECD14B70FC8B}" type="pres">
      <dgm:prSet presAssocID="{DDE8BF44-BC11-47B8-9B09-C602DF9B1DAD}" presName="picture5" presStyleCnt="0"/>
      <dgm:spPr/>
    </dgm:pt>
    <dgm:pt modelId="{A8075E92-0FA2-4EE3-9637-5ED682152B32}" type="pres">
      <dgm:prSet presAssocID="{DDE8BF44-BC11-47B8-9B09-C602DF9B1DAD}" presName="imageRepeatNode" presStyleLbl="fgImgPlace1" presStyleIdx="4" presStyleCnt="7"/>
      <dgm:spPr/>
    </dgm:pt>
    <dgm:pt modelId="{45A0D4CE-3D0F-4F2D-A8D1-5B13634F994B}" type="pres">
      <dgm:prSet presAssocID="{2176261E-DA34-471A-9853-FFD483098E46}" presName="parTx6" presStyleLbl="node1" presStyleIdx="5" presStyleCnt="7" custScaleX="208413" custLinFactNeighborX="58520" custLinFactNeighborY="3125"/>
      <dgm:spPr/>
    </dgm:pt>
    <dgm:pt modelId="{5D88C21F-BD0E-4DF6-830D-758A4309B6BD}" type="pres">
      <dgm:prSet presAssocID="{40551B90-FA4C-4C91-825D-1954B506F037}" presName="picture6" presStyleCnt="0"/>
      <dgm:spPr/>
    </dgm:pt>
    <dgm:pt modelId="{7110648D-0BC9-47ED-9A29-0392E51A459B}" type="pres">
      <dgm:prSet presAssocID="{40551B90-FA4C-4C91-825D-1954B506F037}" presName="imageRepeatNode" presStyleLbl="fgImgPlace1" presStyleIdx="5" presStyleCnt="7"/>
      <dgm:spPr/>
    </dgm:pt>
    <dgm:pt modelId="{F5193F49-4B24-42D5-91D6-8F2667C563BE}" type="pres">
      <dgm:prSet presAssocID="{5D869BDC-D14C-4995-BA8F-25010274E6C2}" presName="parTx7" presStyleLbl="node1" presStyleIdx="6" presStyleCnt="7" custScaleX="162555" custScaleY="73821" custLinFactNeighborX="43874" custLinFactNeighborY="38"/>
      <dgm:spPr/>
    </dgm:pt>
    <dgm:pt modelId="{D00F9A07-F0A6-4EC3-B7A4-38BC4D905BC1}" type="pres">
      <dgm:prSet presAssocID="{88565875-CAF8-48F2-A09D-CD2181196D99}" presName="picture7" presStyleCnt="0"/>
      <dgm:spPr/>
    </dgm:pt>
    <dgm:pt modelId="{ED510672-65D5-43CD-B136-3FE5B724F07E}" type="pres">
      <dgm:prSet presAssocID="{88565875-CAF8-48F2-A09D-CD2181196D99}" presName="imageRepeatNode" presStyleLbl="fgImgPlace1" presStyleIdx="6" presStyleCnt="7"/>
      <dgm:spPr/>
    </dgm:pt>
  </dgm:ptLst>
  <dgm:cxnLst>
    <dgm:cxn modelId="{7E939EBD-D9F4-4495-826F-60DF67B63DDD}" type="presOf" srcId="{2176261E-DA34-471A-9853-FFD483098E46}" destId="{45A0D4CE-3D0F-4F2D-A8D1-5B13634F994B}" srcOrd="0" destOrd="0" presId="urn:microsoft.com/office/officeart/2008/layout/AscendingPictureAccentProcess"/>
    <dgm:cxn modelId="{FA42EB69-29A1-4D98-881E-1577BAD5D5A3}" srcId="{9EA78DAC-E7F0-4349-B33C-29C10A3E2422}" destId="{9BFF4035-5A4F-4F29-8811-154F3E1D01C4}" srcOrd="2" destOrd="0" parTransId="{93213912-B48D-41D6-AD55-4F1C1191CD12}" sibTransId="{2C3B7552-4127-493D-9DCB-8BE2EE2923FB}"/>
    <dgm:cxn modelId="{48A64766-A62A-4E76-B221-049D7C3FEEDC}" srcId="{9EA78DAC-E7F0-4349-B33C-29C10A3E2422}" destId="{17777BE9-B56A-4673-A599-90683763A99E}" srcOrd="0" destOrd="0" parTransId="{C965776C-2C8C-482E-9CDC-643CE5A64D93}" sibTransId="{39F45501-F309-4EF2-B742-B69B677F2DBE}"/>
    <dgm:cxn modelId="{C55E6EFB-0E33-464B-A5F3-8DDFD499E32A}" type="presOf" srcId="{DDE8BF44-BC11-47B8-9B09-C602DF9B1DAD}" destId="{A8075E92-0FA2-4EE3-9637-5ED682152B32}" srcOrd="0" destOrd="0" presId="urn:microsoft.com/office/officeart/2008/layout/AscendingPictureAccentProcess"/>
    <dgm:cxn modelId="{D9988D54-5E00-4C65-92A9-273C9BBBED8A}" srcId="{9EA78DAC-E7F0-4349-B33C-29C10A3E2422}" destId="{5D869BDC-D14C-4995-BA8F-25010274E6C2}" srcOrd="6" destOrd="0" parTransId="{B8AD725B-E542-4023-AD23-028CDDCDE1AF}" sibTransId="{88565875-CAF8-48F2-A09D-CD2181196D99}"/>
    <dgm:cxn modelId="{9F5F403C-CBE8-46CF-95AE-F1D7157BA56C}" type="presOf" srcId="{9BFF4035-5A4F-4F29-8811-154F3E1D01C4}" destId="{5874F270-9A83-44AE-BA74-15AE6C03C1A8}" srcOrd="0" destOrd="0" presId="urn:microsoft.com/office/officeart/2008/layout/AscendingPictureAccentProcess"/>
    <dgm:cxn modelId="{AE9DEC55-B619-418A-91D4-9AD7E8107FAF}" type="presOf" srcId="{307BADB8-8BB9-451A-937F-5E79B0C52912}" destId="{D984891F-5C4A-49DC-9650-5602C85158A5}" srcOrd="0" destOrd="0" presId="urn:microsoft.com/office/officeart/2008/layout/AscendingPictureAccentProcess"/>
    <dgm:cxn modelId="{50F95C30-5538-43A5-9BC9-C131267148C5}" type="presOf" srcId="{9EA78DAC-E7F0-4349-B33C-29C10A3E2422}" destId="{C0EEA262-DCC1-4155-ABE9-C47E0BDB3427}" srcOrd="0" destOrd="0" presId="urn:microsoft.com/office/officeart/2008/layout/AscendingPictureAccentProcess"/>
    <dgm:cxn modelId="{92B6E939-F42B-414A-9B3F-08509698827A}" type="presOf" srcId="{17777BE9-B56A-4673-A599-90683763A99E}" destId="{F85DB7E6-F978-4341-9248-8E287A458413}" srcOrd="0" destOrd="0" presId="urn:microsoft.com/office/officeart/2008/layout/AscendingPictureAccentProcess"/>
    <dgm:cxn modelId="{723A045C-F576-4351-A22A-4DD30C78BE4E}" srcId="{9EA78DAC-E7F0-4349-B33C-29C10A3E2422}" destId="{2176261E-DA34-471A-9853-FFD483098E46}" srcOrd="5" destOrd="0" parTransId="{B5CD9C8E-0995-4CDF-B7C6-52509E3D6F1F}" sibTransId="{40551B90-FA4C-4C91-825D-1954B506F037}"/>
    <dgm:cxn modelId="{F21B139A-321F-4965-AFC1-BAF25EF6B767}" type="presOf" srcId="{FFF11273-254B-4CFE-A37A-5D10C054CC51}" destId="{7E12AB48-40D4-45CD-BECE-B98DEEDBA60B}" srcOrd="0" destOrd="0" presId="urn:microsoft.com/office/officeart/2008/layout/AscendingPictureAccentProcess"/>
    <dgm:cxn modelId="{E20C552F-7929-47A8-BE3E-E8AAF1368561}" type="presOf" srcId="{5D869BDC-D14C-4995-BA8F-25010274E6C2}" destId="{F5193F49-4B24-42D5-91D6-8F2667C563BE}" srcOrd="0" destOrd="0" presId="urn:microsoft.com/office/officeart/2008/layout/AscendingPictureAccentProcess"/>
    <dgm:cxn modelId="{D1380F3A-25C8-4BC6-A012-8C6F9A3BE498}" type="presOf" srcId="{BC7E828C-7D1D-4D91-8E40-5A7076C45E51}" destId="{8A162E22-7E46-4ADE-B4BB-78FA9FEDE730}" srcOrd="0" destOrd="0" presId="urn:microsoft.com/office/officeart/2008/layout/AscendingPictureAccentProcess"/>
    <dgm:cxn modelId="{BD630984-3EF5-41F0-9D92-D16E9D84D912}" srcId="{9EA78DAC-E7F0-4349-B33C-29C10A3E2422}" destId="{FFF11273-254B-4CFE-A37A-5D10C054CC51}" srcOrd="3" destOrd="0" parTransId="{4C864309-86CB-427B-AEE6-425BEC181DB8}" sibTransId="{307BADB8-8BB9-451A-937F-5E79B0C52912}"/>
    <dgm:cxn modelId="{E9729D53-729C-4364-980A-C669C0A2E130}" type="presOf" srcId="{40551B90-FA4C-4C91-825D-1954B506F037}" destId="{7110648D-0BC9-47ED-9A29-0392E51A459B}" srcOrd="0" destOrd="0" presId="urn:microsoft.com/office/officeart/2008/layout/AscendingPictureAccentProcess"/>
    <dgm:cxn modelId="{147AD67B-5F7C-4C9B-AE2C-F71709027D45}" type="presOf" srcId="{88565875-CAF8-48F2-A09D-CD2181196D99}" destId="{ED510672-65D5-43CD-B136-3FE5B724F07E}" srcOrd="0" destOrd="0" presId="urn:microsoft.com/office/officeart/2008/layout/AscendingPictureAccentProcess"/>
    <dgm:cxn modelId="{6F257F82-1938-40EA-B6BE-C033DAC35533}" srcId="{9EA78DAC-E7F0-4349-B33C-29C10A3E2422}" destId="{9235B3D1-7B0E-4A2B-812C-0F272E74CB50}" srcOrd="4" destOrd="0" parTransId="{490FE9AD-1B3C-4C90-A50C-9CA6A66C1355}" sibTransId="{DDE8BF44-BC11-47B8-9B09-C602DF9B1DAD}"/>
    <dgm:cxn modelId="{4CCD5D25-F1FC-45DB-83FC-A4FB3D8F0A35}" type="presOf" srcId="{39F45501-F309-4EF2-B742-B69B677F2DBE}" destId="{8A8AB958-DF22-4698-AFFB-95AB204E0E50}" srcOrd="0" destOrd="0" presId="urn:microsoft.com/office/officeart/2008/layout/AscendingPictureAccentProcess"/>
    <dgm:cxn modelId="{A614F9D9-BF0B-4BAC-8EC7-B73E0ADD081E}" type="presOf" srcId="{2C3B7552-4127-493D-9DCB-8BE2EE2923FB}" destId="{6826DCD7-2D06-4444-B519-1D6A25660C37}" srcOrd="0" destOrd="0" presId="urn:microsoft.com/office/officeart/2008/layout/AscendingPictureAccentProcess"/>
    <dgm:cxn modelId="{291BA21B-4AFB-4D28-B1E4-001027826EDD}" srcId="{9EA78DAC-E7F0-4349-B33C-29C10A3E2422}" destId="{BC7E828C-7D1D-4D91-8E40-5A7076C45E51}" srcOrd="1" destOrd="0" parTransId="{6753E952-79CB-4E3A-BA25-3B3DC460BA98}" sibTransId="{F0EF2AD0-6DD5-4BB1-8A03-F22220E9AEA8}"/>
    <dgm:cxn modelId="{F76C67FF-9046-4925-AB42-0DAAA1D57884}" type="presOf" srcId="{9235B3D1-7B0E-4A2B-812C-0F272E74CB50}" destId="{414FCF90-DF23-4930-98AC-85BE8481D386}" srcOrd="0" destOrd="0" presId="urn:microsoft.com/office/officeart/2008/layout/AscendingPictureAccentProcess"/>
    <dgm:cxn modelId="{706AB51D-3FBC-4D5D-BD69-A1D9E6624F77}" type="presOf" srcId="{F0EF2AD0-6DD5-4BB1-8A03-F22220E9AEA8}" destId="{0BC36761-6480-46EA-9333-4A4805D20C33}" srcOrd="0" destOrd="0" presId="urn:microsoft.com/office/officeart/2008/layout/AscendingPictureAccentProcess"/>
    <dgm:cxn modelId="{6B84A089-C716-429C-B6D8-38E01222F83B}" type="presParOf" srcId="{C0EEA262-DCC1-4155-ABE9-C47E0BDB3427}" destId="{EE4A6669-1CB9-474A-97C1-B9843DBC642B}" srcOrd="0" destOrd="0" presId="urn:microsoft.com/office/officeart/2008/layout/AscendingPictureAccentProcess"/>
    <dgm:cxn modelId="{B4C3DEBA-A9EC-475C-AEDE-D35690772E5F}" type="presParOf" srcId="{C0EEA262-DCC1-4155-ABE9-C47E0BDB3427}" destId="{0A0F78D5-BE1E-489F-AF6D-95E89E51AAB2}" srcOrd="1" destOrd="0" presId="urn:microsoft.com/office/officeart/2008/layout/AscendingPictureAccentProcess"/>
    <dgm:cxn modelId="{52343D77-D189-4F9C-B747-576100BAA287}" type="presParOf" srcId="{C0EEA262-DCC1-4155-ABE9-C47E0BDB3427}" destId="{9F5A6C4F-508C-49FC-805F-D06DFE2AB0ED}" srcOrd="2" destOrd="0" presId="urn:microsoft.com/office/officeart/2008/layout/AscendingPictureAccentProcess"/>
    <dgm:cxn modelId="{4467C44D-A6E0-45F0-AE19-D4084F7FDAD2}" type="presParOf" srcId="{C0EEA262-DCC1-4155-ABE9-C47E0BDB3427}" destId="{1071C3BC-2694-484E-A742-B2C20AD0E9BA}" srcOrd="3" destOrd="0" presId="urn:microsoft.com/office/officeart/2008/layout/AscendingPictureAccentProcess"/>
    <dgm:cxn modelId="{2C531A75-50DE-4C6D-8EDC-4EEF78B24312}" type="presParOf" srcId="{C0EEA262-DCC1-4155-ABE9-C47E0BDB3427}" destId="{1A2E4A35-005F-44A6-BB18-30D7ED8E131C}" srcOrd="4" destOrd="0" presId="urn:microsoft.com/office/officeart/2008/layout/AscendingPictureAccentProcess"/>
    <dgm:cxn modelId="{576885B2-8169-426C-AFE5-4142F2359D77}" type="presParOf" srcId="{C0EEA262-DCC1-4155-ABE9-C47E0BDB3427}" destId="{38C8D859-81EB-4428-8239-F5C58241E362}" srcOrd="5" destOrd="0" presId="urn:microsoft.com/office/officeart/2008/layout/AscendingPictureAccentProcess"/>
    <dgm:cxn modelId="{D22240AD-67D7-428A-ABEB-11FB2B0D93B3}" type="presParOf" srcId="{C0EEA262-DCC1-4155-ABE9-C47E0BDB3427}" destId="{899590BD-75B5-4DC5-B218-2A4A26B8942F}" srcOrd="6" destOrd="0" presId="urn:microsoft.com/office/officeart/2008/layout/AscendingPictureAccentProcess"/>
    <dgm:cxn modelId="{FAEF0B18-1CC7-40C0-A2F2-E68C35442F3A}" type="presParOf" srcId="{C0EEA262-DCC1-4155-ABE9-C47E0BDB3427}" destId="{2E2E6BF0-301B-4420-A5A8-7BC0ACF29609}" srcOrd="7" destOrd="0" presId="urn:microsoft.com/office/officeart/2008/layout/AscendingPictureAccentProcess"/>
    <dgm:cxn modelId="{17F3905E-1E6C-4848-8447-7DD1203D4295}" type="presParOf" srcId="{C0EEA262-DCC1-4155-ABE9-C47E0BDB3427}" destId="{B9B9044A-B4D5-4884-9C84-DCB5AFC9D3CA}" srcOrd="8" destOrd="0" presId="urn:microsoft.com/office/officeart/2008/layout/AscendingPictureAccentProcess"/>
    <dgm:cxn modelId="{123A0501-537A-4495-AC08-D401A2C62481}" type="presParOf" srcId="{C0EEA262-DCC1-4155-ABE9-C47E0BDB3427}" destId="{D00F78BD-D997-4217-A43D-38DB2B0983FF}" srcOrd="9" destOrd="0" presId="urn:microsoft.com/office/officeart/2008/layout/AscendingPictureAccentProcess"/>
    <dgm:cxn modelId="{E263391C-D0F8-4862-95FC-C0781FB90E32}" type="presParOf" srcId="{C0EEA262-DCC1-4155-ABE9-C47E0BDB3427}" destId="{7E6E538D-2076-49A8-8798-EE386D58CD52}" srcOrd="10" destOrd="0" presId="urn:microsoft.com/office/officeart/2008/layout/AscendingPictureAccentProcess"/>
    <dgm:cxn modelId="{116FD79A-9C90-4D2C-9DAF-188ECAA34029}" type="presParOf" srcId="{C0EEA262-DCC1-4155-ABE9-C47E0BDB3427}" destId="{DED91AEB-D28F-468F-9B33-20E221572C1A}" srcOrd="11" destOrd="0" presId="urn:microsoft.com/office/officeart/2008/layout/AscendingPictureAccentProcess"/>
    <dgm:cxn modelId="{90F17C86-98A1-4281-BAB0-F7BFC55A5694}" type="presParOf" srcId="{C0EEA262-DCC1-4155-ABE9-C47E0BDB3427}" destId="{EAEAB7D5-D335-4F7D-905C-35A734B008E2}" srcOrd="12" destOrd="0" presId="urn:microsoft.com/office/officeart/2008/layout/AscendingPictureAccentProcess"/>
    <dgm:cxn modelId="{400B24DF-DC98-4A96-B4BE-2B7F07E32BDA}" type="presParOf" srcId="{C0EEA262-DCC1-4155-ABE9-C47E0BDB3427}" destId="{36183040-8717-4EC1-9ECB-8D33BEE7DEA6}" srcOrd="13" destOrd="0" presId="urn:microsoft.com/office/officeart/2008/layout/AscendingPictureAccentProcess"/>
    <dgm:cxn modelId="{21E96BD6-4A39-40CD-844B-9ADAB85B90D6}" type="presParOf" srcId="{C0EEA262-DCC1-4155-ABE9-C47E0BDB3427}" destId="{1A191711-7B35-472D-9608-5D398E904EA7}" srcOrd="14" destOrd="0" presId="urn:microsoft.com/office/officeart/2008/layout/AscendingPictureAccentProcess"/>
    <dgm:cxn modelId="{80AE4B65-7EC1-4DEB-9647-4A96215DEFC0}" type="presParOf" srcId="{C0EEA262-DCC1-4155-ABE9-C47E0BDB3427}" destId="{E3E15285-21D5-4E68-B15B-8C54792D319B}" srcOrd="15" destOrd="0" presId="urn:microsoft.com/office/officeart/2008/layout/AscendingPictureAccentProcess"/>
    <dgm:cxn modelId="{3AF581F6-B314-44B9-9B3C-BF5D53FB8F9B}" type="presParOf" srcId="{C0EEA262-DCC1-4155-ABE9-C47E0BDB3427}" destId="{1F8F9A04-5B33-4DE2-AA3A-F3841424DFE8}" srcOrd="16" destOrd="0" presId="urn:microsoft.com/office/officeart/2008/layout/AscendingPictureAccentProcess"/>
    <dgm:cxn modelId="{51D648F5-DAE3-413F-9B73-D0E2A7142F2D}" type="presParOf" srcId="{C0EEA262-DCC1-4155-ABE9-C47E0BDB3427}" destId="{A5C59896-DEE9-4BC3-8384-56F7336848B5}" srcOrd="17" destOrd="0" presId="urn:microsoft.com/office/officeart/2008/layout/AscendingPictureAccentProcess"/>
    <dgm:cxn modelId="{B5CEC4CC-A2E8-4EBF-96E1-6323C075E8F3}" type="presParOf" srcId="{C0EEA262-DCC1-4155-ABE9-C47E0BDB3427}" destId="{F85DB7E6-F978-4341-9248-8E287A458413}" srcOrd="18" destOrd="0" presId="urn:microsoft.com/office/officeart/2008/layout/AscendingPictureAccentProcess"/>
    <dgm:cxn modelId="{20720F8C-D60F-44D1-AF5A-40CC0AB6F9F8}" type="presParOf" srcId="{C0EEA262-DCC1-4155-ABE9-C47E0BDB3427}" destId="{A398B528-C834-41C1-B2B9-123F4CA866B6}" srcOrd="19" destOrd="0" presId="urn:microsoft.com/office/officeart/2008/layout/AscendingPictureAccentProcess"/>
    <dgm:cxn modelId="{FBC03D72-AA9E-45E1-B253-1AE898D0E855}" type="presParOf" srcId="{A398B528-C834-41C1-B2B9-123F4CA866B6}" destId="{8A8AB958-DF22-4698-AFFB-95AB204E0E50}" srcOrd="0" destOrd="0" presId="urn:microsoft.com/office/officeart/2008/layout/AscendingPictureAccentProcess"/>
    <dgm:cxn modelId="{0BFCE080-1933-4756-B58A-9EABC7627F65}" type="presParOf" srcId="{C0EEA262-DCC1-4155-ABE9-C47E0BDB3427}" destId="{8A162E22-7E46-4ADE-B4BB-78FA9FEDE730}" srcOrd="20" destOrd="0" presId="urn:microsoft.com/office/officeart/2008/layout/AscendingPictureAccentProcess"/>
    <dgm:cxn modelId="{9D44EB87-94AD-49E3-9554-CC1432BAB834}" type="presParOf" srcId="{C0EEA262-DCC1-4155-ABE9-C47E0BDB3427}" destId="{055297EB-B835-4033-8B9A-18A0DB85B54F}" srcOrd="21" destOrd="0" presId="urn:microsoft.com/office/officeart/2008/layout/AscendingPictureAccentProcess"/>
    <dgm:cxn modelId="{7CB25835-6944-465C-8560-93683CA4D2D5}" type="presParOf" srcId="{055297EB-B835-4033-8B9A-18A0DB85B54F}" destId="{0BC36761-6480-46EA-9333-4A4805D20C33}" srcOrd="0" destOrd="0" presId="urn:microsoft.com/office/officeart/2008/layout/AscendingPictureAccentProcess"/>
    <dgm:cxn modelId="{0DE7995C-87F1-47A5-A8C9-7E57B3429C32}" type="presParOf" srcId="{C0EEA262-DCC1-4155-ABE9-C47E0BDB3427}" destId="{5874F270-9A83-44AE-BA74-15AE6C03C1A8}" srcOrd="22" destOrd="0" presId="urn:microsoft.com/office/officeart/2008/layout/AscendingPictureAccentProcess"/>
    <dgm:cxn modelId="{CEA71043-D28E-4D10-A917-FE81FE91F948}" type="presParOf" srcId="{C0EEA262-DCC1-4155-ABE9-C47E0BDB3427}" destId="{399F89EE-C881-4FF0-B012-8997FE206F4A}" srcOrd="23" destOrd="0" presId="urn:microsoft.com/office/officeart/2008/layout/AscendingPictureAccentProcess"/>
    <dgm:cxn modelId="{8B619F56-2693-49E8-8BE7-6B5B371D138F}" type="presParOf" srcId="{399F89EE-C881-4FF0-B012-8997FE206F4A}" destId="{6826DCD7-2D06-4444-B519-1D6A25660C37}" srcOrd="0" destOrd="0" presId="urn:microsoft.com/office/officeart/2008/layout/AscendingPictureAccentProcess"/>
    <dgm:cxn modelId="{42FE3D42-E23B-4FAB-ABC8-C324D163BFF0}" type="presParOf" srcId="{C0EEA262-DCC1-4155-ABE9-C47E0BDB3427}" destId="{7E12AB48-40D4-45CD-BECE-B98DEEDBA60B}" srcOrd="24" destOrd="0" presId="urn:microsoft.com/office/officeart/2008/layout/AscendingPictureAccentProcess"/>
    <dgm:cxn modelId="{43D0FAC5-02CF-4BF3-A281-06DB06F8BF29}" type="presParOf" srcId="{C0EEA262-DCC1-4155-ABE9-C47E0BDB3427}" destId="{9F1B0E74-1887-4201-AC53-E2643671D6C9}" srcOrd="25" destOrd="0" presId="urn:microsoft.com/office/officeart/2008/layout/AscendingPictureAccentProcess"/>
    <dgm:cxn modelId="{21876845-95AF-44E8-89EE-A245FE72F5F4}" type="presParOf" srcId="{9F1B0E74-1887-4201-AC53-E2643671D6C9}" destId="{D984891F-5C4A-49DC-9650-5602C85158A5}" srcOrd="0" destOrd="0" presId="urn:microsoft.com/office/officeart/2008/layout/AscendingPictureAccentProcess"/>
    <dgm:cxn modelId="{FF10FDB1-AA4E-4CC0-9C7E-2A1288BF9A0F}" type="presParOf" srcId="{C0EEA262-DCC1-4155-ABE9-C47E0BDB3427}" destId="{414FCF90-DF23-4930-98AC-85BE8481D386}" srcOrd="26" destOrd="0" presId="urn:microsoft.com/office/officeart/2008/layout/AscendingPictureAccentProcess"/>
    <dgm:cxn modelId="{A465C26E-F1ED-4DDC-A2DD-49BE90FE5922}" type="presParOf" srcId="{C0EEA262-DCC1-4155-ABE9-C47E0BDB3427}" destId="{D07F2DA2-9589-4ED9-B21A-ECD14B70FC8B}" srcOrd="27" destOrd="0" presId="urn:microsoft.com/office/officeart/2008/layout/AscendingPictureAccentProcess"/>
    <dgm:cxn modelId="{EF4D443B-81DD-41C4-9217-7A6045728F43}" type="presParOf" srcId="{D07F2DA2-9589-4ED9-B21A-ECD14B70FC8B}" destId="{A8075E92-0FA2-4EE3-9637-5ED682152B32}" srcOrd="0" destOrd="0" presId="urn:microsoft.com/office/officeart/2008/layout/AscendingPictureAccentProcess"/>
    <dgm:cxn modelId="{A981CAC9-6DC1-4B5F-9DB7-3CCA3D937B01}" type="presParOf" srcId="{C0EEA262-DCC1-4155-ABE9-C47E0BDB3427}" destId="{45A0D4CE-3D0F-4F2D-A8D1-5B13634F994B}" srcOrd="28" destOrd="0" presId="urn:microsoft.com/office/officeart/2008/layout/AscendingPictureAccentProcess"/>
    <dgm:cxn modelId="{7CE030E4-8C07-44C4-9218-5A923B86C7B1}" type="presParOf" srcId="{C0EEA262-DCC1-4155-ABE9-C47E0BDB3427}" destId="{5D88C21F-BD0E-4DF6-830D-758A4309B6BD}" srcOrd="29" destOrd="0" presId="urn:microsoft.com/office/officeart/2008/layout/AscendingPictureAccentProcess"/>
    <dgm:cxn modelId="{A0075109-B22F-4985-8B8A-DC3E9AE0D81B}" type="presParOf" srcId="{5D88C21F-BD0E-4DF6-830D-758A4309B6BD}" destId="{7110648D-0BC9-47ED-9A29-0392E51A459B}" srcOrd="0" destOrd="0" presId="urn:microsoft.com/office/officeart/2008/layout/AscendingPictureAccentProcess"/>
    <dgm:cxn modelId="{ADEB4E39-F00A-4A96-A83E-04B6B7613387}" type="presParOf" srcId="{C0EEA262-DCC1-4155-ABE9-C47E0BDB3427}" destId="{F5193F49-4B24-42D5-91D6-8F2667C563BE}" srcOrd="30" destOrd="0" presId="urn:microsoft.com/office/officeart/2008/layout/AscendingPictureAccentProcess"/>
    <dgm:cxn modelId="{20C61E65-09FD-4085-B0E4-B135D4DDF1C7}" type="presParOf" srcId="{C0EEA262-DCC1-4155-ABE9-C47E0BDB3427}" destId="{D00F9A07-F0A6-4EC3-B7A4-38BC4D905BC1}" srcOrd="31" destOrd="0" presId="urn:microsoft.com/office/officeart/2008/layout/AscendingPictureAccentProcess"/>
    <dgm:cxn modelId="{8727EFF0-87E3-4213-9D81-9AE79FA89DF5}" type="presParOf" srcId="{D00F9A07-F0A6-4EC3-B7A4-38BC4D905BC1}" destId="{ED510672-65D5-43CD-B136-3FE5B724F07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184E89-3E67-45B1-A0B0-7AAF64C60BA9}" type="doc">
      <dgm:prSet loTypeId="urn:microsoft.com/office/officeart/2005/8/layout/pyramid3" loCatId="pyramid" qsTypeId="urn:microsoft.com/office/officeart/2005/8/quickstyle/simple1" qsCatId="simple" csTypeId="urn:microsoft.com/office/officeart/2005/8/colors/colorful4" csCatId="colorful" phldr="1"/>
      <dgm:spPr/>
    </dgm:pt>
    <dgm:pt modelId="{C36DFC2C-0446-42CB-ACAD-E896B16671E2}">
      <dgm:prSet phldrT="[Текст]"/>
      <dgm:spPr/>
      <dgm:t>
        <a:bodyPr/>
        <a:lstStyle/>
        <a:p>
          <a:r>
            <a:rPr lang="uk-UA" dirty="0" smtClean="0"/>
            <a:t>Вибір залежить від індивідуальних можливостей здобувачів освіти</a:t>
          </a:r>
          <a:endParaRPr lang="ru-RU" dirty="0"/>
        </a:p>
      </dgm:t>
    </dgm:pt>
    <dgm:pt modelId="{6143BD8D-00AD-4856-BE82-FF81F9FA69DF}" type="parTrans" cxnId="{C4860C6C-03CB-4C15-90C1-F5BC17CFB9CC}">
      <dgm:prSet/>
      <dgm:spPr/>
      <dgm:t>
        <a:bodyPr/>
        <a:lstStyle/>
        <a:p>
          <a:endParaRPr lang="ru-RU"/>
        </a:p>
      </dgm:t>
    </dgm:pt>
    <dgm:pt modelId="{D8FB9D84-C357-4FD1-AFD3-CC138B6487BD}" type="sibTrans" cxnId="{C4860C6C-03CB-4C15-90C1-F5BC17CFB9CC}">
      <dgm:prSet/>
      <dgm:spPr/>
      <dgm:t>
        <a:bodyPr/>
        <a:lstStyle/>
        <a:p>
          <a:endParaRPr lang="ru-RU"/>
        </a:p>
      </dgm:t>
    </dgm:pt>
    <dgm:pt modelId="{8131C863-E8B1-4995-87AA-EF57133AE60D}">
      <dgm:prSet phldrT="[Текст]"/>
      <dgm:spPr/>
      <dgm:t>
        <a:bodyPr/>
        <a:lstStyle/>
        <a:p>
          <a:r>
            <a:rPr lang="uk-UA" dirty="0" smtClean="0"/>
            <a:t>Умовою має бути запит батьків, наявність груп дітей, готовність педагогів</a:t>
          </a:r>
          <a:endParaRPr lang="ru-RU" dirty="0"/>
        </a:p>
      </dgm:t>
    </dgm:pt>
    <dgm:pt modelId="{89B6F5F0-1633-4A9A-A6DB-7BD115D3475B}" type="parTrans" cxnId="{F1E10422-0D9D-4F69-B1BC-E6095F2AB4C9}">
      <dgm:prSet/>
      <dgm:spPr/>
      <dgm:t>
        <a:bodyPr/>
        <a:lstStyle/>
        <a:p>
          <a:endParaRPr lang="ru-RU"/>
        </a:p>
      </dgm:t>
    </dgm:pt>
    <dgm:pt modelId="{87638C36-967A-4C10-9C3C-6F7AFDA021D4}" type="sibTrans" cxnId="{F1E10422-0D9D-4F69-B1BC-E6095F2AB4C9}">
      <dgm:prSet/>
      <dgm:spPr/>
      <dgm:t>
        <a:bodyPr/>
        <a:lstStyle/>
        <a:p>
          <a:endParaRPr lang="ru-RU"/>
        </a:p>
      </dgm:t>
    </dgm:pt>
    <dgm:pt modelId="{9789F42D-C310-422B-8352-8D011FBD0ACD}">
      <dgm:prSet phldrT="[Текст]"/>
      <dgm:spPr/>
      <dgm:t>
        <a:bodyPr/>
        <a:lstStyle/>
        <a:p>
          <a:r>
            <a:rPr lang="uk-UA" dirty="0" smtClean="0"/>
            <a:t>Програма курсу за вибором  повинна мати гриф МОН</a:t>
          </a:r>
          <a:endParaRPr lang="ru-RU" dirty="0"/>
        </a:p>
      </dgm:t>
    </dgm:pt>
    <dgm:pt modelId="{716BB348-72A9-478A-97B8-017B2CAEE089}" type="parTrans" cxnId="{6AD9DC4E-9BF7-4A2A-86EA-4297C498F512}">
      <dgm:prSet/>
      <dgm:spPr/>
      <dgm:t>
        <a:bodyPr/>
        <a:lstStyle/>
        <a:p>
          <a:endParaRPr lang="ru-RU"/>
        </a:p>
      </dgm:t>
    </dgm:pt>
    <dgm:pt modelId="{D21F19C8-15E3-48B0-B966-1AB484184560}" type="sibTrans" cxnId="{6AD9DC4E-9BF7-4A2A-86EA-4297C498F512}">
      <dgm:prSet/>
      <dgm:spPr/>
      <dgm:t>
        <a:bodyPr/>
        <a:lstStyle/>
        <a:p>
          <a:endParaRPr lang="ru-RU"/>
        </a:p>
      </dgm:t>
    </dgm:pt>
    <dgm:pt modelId="{13B28943-D776-45A5-8C7A-6540F2293EAB}" type="pres">
      <dgm:prSet presAssocID="{0C184E89-3E67-45B1-A0B0-7AAF64C60BA9}" presName="Name0" presStyleCnt="0">
        <dgm:presLayoutVars>
          <dgm:dir/>
          <dgm:animLvl val="lvl"/>
          <dgm:resizeHandles val="exact"/>
        </dgm:presLayoutVars>
      </dgm:prSet>
      <dgm:spPr/>
    </dgm:pt>
    <dgm:pt modelId="{C34706DB-E3FF-4213-9EBA-3DEF9128D542}" type="pres">
      <dgm:prSet presAssocID="{C36DFC2C-0446-42CB-ACAD-E896B16671E2}" presName="Name8" presStyleCnt="0"/>
      <dgm:spPr/>
    </dgm:pt>
    <dgm:pt modelId="{8BF8FE56-995A-4B74-B43E-A6494A0DCF0C}" type="pres">
      <dgm:prSet presAssocID="{C36DFC2C-0446-42CB-ACAD-E896B16671E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54D73-B9CF-41AC-9ABD-136CD1D0678C}" type="pres">
      <dgm:prSet presAssocID="{C36DFC2C-0446-42CB-ACAD-E896B16671E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BBC54-DEA0-4324-AF9F-774D0EA98975}" type="pres">
      <dgm:prSet presAssocID="{8131C863-E8B1-4995-87AA-EF57133AE60D}" presName="Name8" presStyleCnt="0"/>
      <dgm:spPr/>
    </dgm:pt>
    <dgm:pt modelId="{A2897CDC-D48B-48C9-9D42-369646340294}" type="pres">
      <dgm:prSet presAssocID="{8131C863-E8B1-4995-87AA-EF57133AE60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BE34F-2D52-48A7-8BBC-C14C1B0F3F92}" type="pres">
      <dgm:prSet presAssocID="{8131C863-E8B1-4995-87AA-EF57133AE60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ADDBD-7738-4C4C-A39A-36D919455B00}" type="pres">
      <dgm:prSet presAssocID="{9789F42D-C310-422B-8352-8D011FBD0ACD}" presName="Name8" presStyleCnt="0"/>
      <dgm:spPr/>
    </dgm:pt>
    <dgm:pt modelId="{AA630D3B-73E0-49E6-ACAF-4F60246F92C1}" type="pres">
      <dgm:prSet presAssocID="{9789F42D-C310-422B-8352-8D011FBD0AC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D5EAB-43EE-4E39-ADEA-7683DDDD0B19}" type="pres">
      <dgm:prSet presAssocID="{9789F42D-C310-422B-8352-8D011FBD0AC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3EF05-757E-4D9F-B88C-3EDDA9C8BBAA}" type="presOf" srcId="{9789F42D-C310-422B-8352-8D011FBD0ACD}" destId="{AA630D3B-73E0-49E6-ACAF-4F60246F92C1}" srcOrd="0" destOrd="0" presId="urn:microsoft.com/office/officeart/2005/8/layout/pyramid3"/>
    <dgm:cxn modelId="{ED0F1088-478C-4DFE-B4FC-16C7C5D6524E}" type="presOf" srcId="{9789F42D-C310-422B-8352-8D011FBD0ACD}" destId="{0B3D5EAB-43EE-4E39-ADEA-7683DDDD0B19}" srcOrd="1" destOrd="0" presId="urn:microsoft.com/office/officeart/2005/8/layout/pyramid3"/>
    <dgm:cxn modelId="{C4860C6C-03CB-4C15-90C1-F5BC17CFB9CC}" srcId="{0C184E89-3E67-45B1-A0B0-7AAF64C60BA9}" destId="{C36DFC2C-0446-42CB-ACAD-E896B16671E2}" srcOrd="0" destOrd="0" parTransId="{6143BD8D-00AD-4856-BE82-FF81F9FA69DF}" sibTransId="{D8FB9D84-C357-4FD1-AFD3-CC138B6487BD}"/>
    <dgm:cxn modelId="{C86FB80F-104A-4A2A-83FD-F482CCCCB1E2}" type="presOf" srcId="{C36DFC2C-0446-42CB-ACAD-E896B16671E2}" destId="{2A854D73-B9CF-41AC-9ABD-136CD1D0678C}" srcOrd="1" destOrd="0" presId="urn:microsoft.com/office/officeart/2005/8/layout/pyramid3"/>
    <dgm:cxn modelId="{4F7105D8-8EBA-4079-A09C-EB3EA34B32F6}" type="presOf" srcId="{8131C863-E8B1-4995-87AA-EF57133AE60D}" destId="{592BE34F-2D52-48A7-8BBC-C14C1B0F3F92}" srcOrd="1" destOrd="0" presId="urn:microsoft.com/office/officeart/2005/8/layout/pyramid3"/>
    <dgm:cxn modelId="{4C034F5B-C7D6-4323-8D5E-D498B7F0D4AF}" type="presOf" srcId="{C36DFC2C-0446-42CB-ACAD-E896B16671E2}" destId="{8BF8FE56-995A-4B74-B43E-A6494A0DCF0C}" srcOrd="0" destOrd="0" presId="urn:microsoft.com/office/officeart/2005/8/layout/pyramid3"/>
    <dgm:cxn modelId="{F1E10422-0D9D-4F69-B1BC-E6095F2AB4C9}" srcId="{0C184E89-3E67-45B1-A0B0-7AAF64C60BA9}" destId="{8131C863-E8B1-4995-87AA-EF57133AE60D}" srcOrd="1" destOrd="0" parTransId="{89B6F5F0-1633-4A9A-A6DB-7BD115D3475B}" sibTransId="{87638C36-967A-4C10-9C3C-6F7AFDA021D4}"/>
    <dgm:cxn modelId="{2F1D8D68-8165-4395-AF41-A9D3B08D9308}" type="presOf" srcId="{0C184E89-3E67-45B1-A0B0-7AAF64C60BA9}" destId="{13B28943-D776-45A5-8C7A-6540F2293EAB}" srcOrd="0" destOrd="0" presId="urn:microsoft.com/office/officeart/2005/8/layout/pyramid3"/>
    <dgm:cxn modelId="{289B258D-8EE4-4A38-BA00-CD6BAD635395}" type="presOf" srcId="{8131C863-E8B1-4995-87AA-EF57133AE60D}" destId="{A2897CDC-D48B-48C9-9D42-369646340294}" srcOrd="0" destOrd="0" presId="urn:microsoft.com/office/officeart/2005/8/layout/pyramid3"/>
    <dgm:cxn modelId="{6AD9DC4E-9BF7-4A2A-86EA-4297C498F512}" srcId="{0C184E89-3E67-45B1-A0B0-7AAF64C60BA9}" destId="{9789F42D-C310-422B-8352-8D011FBD0ACD}" srcOrd="2" destOrd="0" parTransId="{716BB348-72A9-478A-97B8-017B2CAEE089}" sibTransId="{D21F19C8-15E3-48B0-B966-1AB484184560}"/>
    <dgm:cxn modelId="{C53B9ED1-2818-46BA-ABEF-98728658543F}" type="presParOf" srcId="{13B28943-D776-45A5-8C7A-6540F2293EAB}" destId="{C34706DB-E3FF-4213-9EBA-3DEF9128D542}" srcOrd="0" destOrd="0" presId="urn:microsoft.com/office/officeart/2005/8/layout/pyramid3"/>
    <dgm:cxn modelId="{91E59340-1304-46CB-9506-4B6B42F448C8}" type="presParOf" srcId="{C34706DB-E3FF-4213-9EBA-3DEF9128D542}" destId="{8BF8FE56-995A-4B74-B43E-A6494A0DCF0C}" srcOrd="0" destOrd="0" presId="urn:microsoft.com/office/officeart/2005/8/layout/pyramid3"/>
    <dgm:cxn modelId="{D233DB9D-0E0F-42A8-BF50-7DA7F03E5202}" type="presParOf" srcId="{C34706DB-E3FF-4213-9EBA-3DEF9128D542}" destId="{2A854D73-B9CF-41AC-9ABD-136CD1D0678C}" srcOrd="1" destOrd="0" presId="urn:microsoft.com/office/officeart/2005/8/layout/pyramid3"/>
    <dgm:cxn modelId="{F5EF5BBB-BF50-4269-80BA-295E7FCA4C80}" type="presParOf" srcId="{13B28943-D776-45A5-8C7A-6540F2293EAB}" destId="{2DDBBC54-DEA0-4324-AF9F-774D0EA98975}" srcOrd="1" destOrd="0" presId="urn:microsoft.com/office/officeart/2005/8/layout/pyramid3"/>
    <dgm:cxn modelId="{829407A1-6F17-446B-976A-C8628D5F8B06}" type="presParOf" srcId="{2DDBBC54-DEA0-4324-AF9F-774D0EA98975}" destId="{A2897CDC-D48B-48C9-9D42-369646340294}" srcOrd="0" destOrd="0" presId="urn:microsoft.com/office/officeart/2005/8/layout/pyramid3"/>
    <dgm:cxn modelId="{E9D2C627-3778-440B-A853-2F3DC0AC0E99}" type="presParOf" srcId="{2DDBBC54-DEA0-4324-AF9F-774D0EA98975}" destId="{592BE34F-2D52-48A7-8BBC-C14C1B0F3F92}" srcOrd="1" destOrd="0" presId="urn:microsoft.com/office/officeart/2005/8/layout/pyramid3"/>
    <dgm:cxn modelId="{59F4A6FD-2D01-4AC7-B1B0-2087656D3936}" type="presParOf" srcId="{13B28943-D776-45A5-8C7A-6540F2293EAB}" destId="{CEFADDBD-7738-4C4C-A39A-36D919455B00}" srcOrd="2" destOrd="0" presId="urn:microsoft.com/office/officeart/2005/8/layout/pyramid3"/>
    <dgm:cxn modelId="{FF1646CA-4E3C-45E2-8CCD-446A86880EA9}" type="presParOf" srcId="{CEFADDBD-7738-4C4C-A39A-36D919455B00}" destId="{AA630D3B-73E0-49E6-ACAF-4F60246F92C1}" srcOrd="0" destOrd="0" presId="urn:microsoft.com/office/officeart/2005/8/layout/pyramid3"/>
    <dgm:cxn modelId="{BAC79125-FB86-4819-9482-B676392EE728}" type="presParOf" srcId="{CEFADDBD-7738-4C4C-A39A-36D919455B00}" destId="{0B3D5EAB-43EE-4E39-ADEA-7683DDDD0B1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409229C-16D0-4588-B173-E21C12D6EB46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ACA378F-3A13-4353-AAEB-DD731BBFA636}">
      <dgm:prSet phldrT="[Текст]"/>
      <dgm:spPr/>
      <dgm:t>
        <a:bodyPr/>
        <a:lstStyle/>
        <a:p>
          <a:r>
            <a:rPr lang="uk-UA" dirty="0" smtClean="0"/>
            <a:t>Ціннісно-орієнтований підхід</a:t>
          </a:r>
          <a:endParaRPr lang="ru-RU" dirty="0"/>
        </a:p>
      </dgm:t>
    </dgm:pt>
    <dgm:pt modelId="{EB54728C-30DA-46B3-B4B7-2115DAA2FD2F}" type="parTrans" cxnId="{DED02D13-F69D-44C4-A59F-D067899C6132}">
      <dgm:prSet/>
      <dgm:spPr/>
      <dgm:t>
        <a:bodyPr/>
        <a:lstStyle/>
        <a:p>
          <a:endParaRPr lang="ru-RU"/>
        </a:p>
      </dgm:t>
    </dgm:pt>
    <dgm:pt modelId="{DF9D52C2-F016-45E1-A2AE-1B77D3E9041A}" type="sibTrans" cxnId="{DED02D13-F69D-44C4-A59F-D067899C6132}">
      <dgm:prSet/>
      <dgm:spPr/>
      <dgm:t>
        <a:bodyPr/>
        <a:lstStyle/>
        <a:p>
          <a:endParaRPr lang="ru-RU"/>
        </a:p>
      </dgm:t>
    </dgm:pt>
    <dgm:pt modelId="{3AE7C3DF-59F1-4356-98A3-C841767AFCB8}">
      <dgm:prSet phldrT="[Текст]"/>
      <dgm:spPr/>
      <dgm:t>
        <a:bodyPr/>
        <a:lstStyle/>
        <a:p>
          <a:r>
            <a:rPr lang="uk-UA" dirty="0" smtClean="0"/>
            <a:t>Особистісно-орієнтований підхід</a:t>
          </a:r>
          <a:endParaRPr lang="ru-RU" dirty="0"/>
        </a:p>
      </dgm:t>
    </dgm:pt>
    <dgm:pt modelId="{6D4EA828-7459-467D-8A21-216224BAB40B}" type="parTrans" cxnId="{F7A19104-C9A8-4346-AF9D-2CC36BF7B66D}">
      <dgm:prSet/>
      <dgm:spPr/>
      <dgm:t>
        <a:bodyPr/>
        <a:lstStyle/>
        <a:p>
          <a:endParaRPr lang="ru-RU"/>
        </a:p>
      </dgm:t>
    </dgm:pt>
    <dgm:pt modelId="{DED23CE5-D4EE-4480-8881-D3D5A2690776}" type="sibTrans" cxnId="{F7A19104-C9A8-4346-AF9D-2CC36BF7B66D}">
      <dgm:prSet/>
      <dgm:spPr/>
      <dgm:t>
        <a:bodyPr/>
        <a:lstStyle/>
        <a:p>
          <a:endParaRPr lang="ru-RU"/>
        </a:p>
      </dgm:t>
    </dgm:pt>
    <dgm:pt modelId="{6DFB3D7F-2F7F-4A4B-BAB4-72A0083D8858}">
      <dgm:prSet phldrT="[Текст]"/>
      <dgm:spPr/>
      <dgm:t>
        <a:bodyPr/>
        <a:lstStyle/>
        <a:p>
          <a:r>
            <a:rPr lang="uk-UA" dirty="0" err="1" smtClean="0"/>
            <a:t>Компетентісний</a:t>
          </a:r>
          <a:r>
            <a:rPr lang="uk-UA" dirty="0" smtClean="0"/>
            <a:t> підхід</a:t>
          </a:r>
          <a:endParaRPr lang="ru-RU" dirty="0"/>
        </a:p>
      </dgm:t>
    </dgm:pt>
    <dgm:pt modelId="{BE89A94C-99E8-4A55-9A09-8A6A9673F89F}" type="parTrans" cxnId="{F8378EA8-4F7F-44AA-9828-8FB344C375D3}">
      <dgm:prSet/>
      <dgm:spPr/>
      <dgm:t>
        <a:bodyPr/>
        <a:lstStyle/>
        <a:p>
          <a:endParaRPr lang="ru-RU"/>
        </a:p>
      </dgm:t>
    </dgm:pt>
    <dgm:pt modelId="{34619E59-69E5-4632-818B-9A7644B46AA0}" type="sibTrans" cxnId="{F8378EA8-4F7F-44AA-9828-8FB344C375D3}">
      <dgm:prSet/>
      <dgm:spPr/>
      <dgm:t>
        <a:bodyPr/>
        <a:lstStyle/>
        <a:p>
          <a:endParaRPr lang="ru-RU"/>
        </a:p>
      </dgm:t>
    </dgm:pt>
    <dgm:pt modelId="{2CAECEB3-9818-49A5-BC5E-BE96390FCF19}">
      <dgm:prSet phldrT="[Текст]"/>
      <dgm:spPr/>
      <dgm:t>
        <a:bodyPr/>
        <a:lstStyle/>
        <a:p>
          <a:r>
            <a:rPr lang="uk-UA" dirty="0" err="1" smtClean="0"/>
            <a:t>Діяльнісний</a:t>
          </a:r>
          <a:r>
            <a:rPr lang="uk-UA" dirty="0" smtClean="0"/>
            <a:t> підхід</a:t>
          </a:r>
          <a:endParaRPr lang="ru-RU" dirty="0"/>
        </a:p>
      </dgm:t>
    </dgm:pt>
    <dgm:pt modelId="{E2EEEE7B-16F9-40E2-A31C-89C9152726B2}" type="parTrans" cxnId="{27D5D618-01C9-417E-8A97-76B48E49697E}">
      <dgm:prSet/>
      <dgm:spPr/>
    </dgm:pt>
    <dgm:pt modelId="{F6DF8994-B6B0-4BE9-A5A6-EC6DA576D28A}" type="sibTrans" cxnId="{27D5D618-01C9-417E-8A97-76B48E49697E}">
      <dgm:prSet/>
      <dgm:spPr/>
      <dgm:t>
        <a:bodyPr/>
        <a:lstStyle/>
        <a:p>
          <a:endParaRPr lang="ru-RU"/>
        </a:p>
      </dgm:t>
    </dgm:pt>
    <dgm:pt modelId="{26426A78-BD04-40E9-A970-F6E0A42AFFB6}" type="pres">
      <dgm:prSet presAssocID="{8409229C-16D0-4588-B173-E21C12D6EB46}" presName="Name0" presStyleCnt="0">
        <dgm:presLayoutVars>
          <dgm:dir/>
          <dgm:resizeHandles val="exact"/>
        </dgm:presLayoutVars>
      </dgm:prSet>
      <dgm:spPr/>
    </dgm:pt>
    <dgm:pt modelId="{BF116F5B-E187-4289-8029-4A6F63AD2469}" type="pres">
      <dgm:prSet presAssocID="{3ACA378F-3A13-4353-AAEB-DD731BBFA63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FEB5A-D6A6-4E31-8A93-BEE6BF7D1C4B}" type="pres">
      <dgm:prSet presAssocID="{DF9D52C2-F016-45E1-A2AE-1B77D3E9041A}" presName="sibTrans" presStyleLbl="sibTrans2D1" presStyleIdx="0" presStyleCnt="4"/>
      <dgm:spPr/>
    </dgm:pt>
    <dgm:pt modelId="{30E94820-E1AB-4CDE-892F-0CA0C6BE96DA}" type="pres">
      <dgm:prSet presAssocID="{DF9D52C2-F016-45E1-A2AE-1B77D3E9041A}" presName="connectorText" presStyleLbl="sibTrans2D1" presStyleIdx="0" presStyleCnt="4"/>
      <dgm:spPr/>
    </dgm:pt>
    <dgm:pt modelId="{7ACE30C3-6BAA-4132-9875-E76FDD57D162}" type="pres">
      <dgm:prSet presAssocID="{3AE7C3DF-59F1-4356-98A3-C841767AFCB8}" presName="node" presStyleLbl="node1" presStyleIdx="1" presStyleCnt="4">
        <dgm:presLayoutVars>
          <dgm:bulletEnabled val="1"/>
        </dgm:presLayoutVars>
      </dgm:prSet>
      <dgm:spPr/>
    </dgm:pt>
    <dgm:pt modelId="{2DDB08F9-D286-48AE-8289-227E6D8B10E8}" type="pres">
      <dgm:prSet presAssocID="{DED23CE5-D4EE-4480-8881-D3D5A2690776}" presName="sibTrans" presStyleLbl="sibTrans2D1" presStyleIdx="1" presStyleCnt="4"/>
      <dgm:spPr/>
    </dgm:pt>
    <dgm:pt modelId="{88B17F14-DE98-498B-B810-22C38C2EEF73}" type="pres">
      <dgm:prSet presAssocID="{DED23CE5-D4EE-4480-8881-D3D5A2690776}" presName="connectorText" presStyleLbl="sibTrans2D1" presStyleIdx="1" presStyleCnt="4"/>
      <dgm:spPr/>
    </dgm:pt>
    <dgm:pt modelId="{D4735D23-DE14-4CAD-A3F7-9748A612EA0C}" type="pres">
      <dgm:prSet presAssocID="{6DFB3D7F-2F7F-4A4B-BAB4-72A0083D885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D7E5B-627A-41C1-B6A8-9DD5B698147F}" type="pres">
      <dgm:prSet presAssocID="{34619E59-69E5-4632-818B-9A7644B46AA0}" presName="sibTrans" presStyleLbl="sibTrans2D1" presStyleIdx="2" presStyleCnt="4"/>
      <dgm:spPr/>
    </dgm:pt>
    <dgm:pt modelId="{6517CFD4-13F0-40BD-857B-E6DA3D8F65FB}" type="pres">
      <dgm:prSet presAssocID="{34619E59-69E5-4632-818B-9A7644B46AA0}" presName="connectorText" presStyleLbl="sibTrans2D1" presStyleIdx="2" presStyleCnt="4"/>
      <dgm:spPr/>
    </dgm:pt>
    <dgm:pt modelId="{9FB0D926-0316-41AE-BAF8-FF56FD52A38B}" type="pres">
      <dgm:prSet presAssocID="{2CAECEB3-9818-49A5-BC5E-BE96390FCF19}" presName="node" presStyleLbl="node1" presStyleIdx="3" presStyleCnt="4">
        <dgm:presLayoutVars>
          <dgm:bulletEnabled val="1"/>
        </dgm:presLayoutVars>
      </dgm:prSet>
      <dgm:spPr/>
    </dgm:pt>
    <dgm:pt modelId="{01BABBE6-1447-4076-8DE4-5C3D43F4934B}" type="pres">
      <dgm:prSet presAssocID="{F6DF8994-B6B0-4BE9-A5A6-EC6DA576D28A}" presName="sibTrans" presStyleLbl="sibTrans2D1" presStyleIdx="3" presStyleCnt="4"/>
      <dgm:spPr/>
    </dgm:pt>
    <dgm:pt modelId="{AF9CC6BD-9A2C-4B45-85D2-9A047899C96D}" type="pres">
      <dgm:prSet presAssocID="{F6DF8994-B6B0-4BE9-A5A6-EC6DA576D28A}" presName="connectorText" presStyleLbl="sibTrans2D1" presStyleIdx="3" presStyleCnt="4"/>
      <dgm:spPr/>
    </dgm:pt>
  </dgm:ptLst>
  <dgm:cxnLst>
    <dgm:cxn modelId="{6AEEDCFA-5EA9-4988-8843-960D9711C504}" type="presOf" srcId="{3AE7C3DF-59F1-4356-98A3-C841767AFCB8}" destId="{7ACE30C3-6BAA-4132-9875-E76FDD57D162}" srcOrd="0" destOrd="0" presId="urn:microsoft.com/office/officeart/2005/8/layout/cycle7"/>
    <dgm:cxn modelId="{6C05AE78-2D11-4FAB-8D52-84C268B59F64}" type="presOf" srcId="{F6DF8994-B6B0-4BE9-A5A6-EC6DA576D28A}" destId="{01BABBE6-1447-4076-8DE4-5C3D43F4934B}" srcOrd="0" destOrd="0" presId="urn:microsoft.com/office/officeart/2005/8/layout/cycle7"/>
    <dgm:cxn modelId="{DE379E73-BE6A-4A15-9F3A-50ADADCE1D15}" type="presOf" srcId="{DED23CE5-D4EE-4480-8881-D3D5A2690776}" destId="{88B17F14-DE98-498B-B810-22C38C2EEF73}" srcOrd="1" destOrd="0" presId="urn:microsoft.com/office/officeart/2005/8/layout/cycle7"/>
    <dgm:cxn modelId="{27D5D618-01C9-417E-8A97-76B48E49697E}" srcId="{8409229C-16D0-4588-B173-E21C12D6EB46}" destId="{2CAECEB3-9818-49A5-BC5E-BE96390FCF19}" srcOrd="3" destOrd="0" parTransId="{E2EEEE7B-16F9-40E2-A31C-89C9152726B2}" sibTransId="{F6DF8994-B6B0-4BE9-A5A6-EC6DA576D28A}"/>
    <dgm:cxn modelId="{F8378EA8-4F7F-44AA-9828-8FB344C375D3}" srcId="{8409229C-16D0-4588-B173-E21C12D6EB46}" destId="{6DFB3D7F-2F7F-4A4B-BAB4-72A0083D8858}" srcOrd="2" destOrd="0" parTransId="{BE89A94C-99E8-4A55-9A09-8A6A9673F89F}" sibTransId="{34619E59-69E5-4632-818B-9A7644B46AA0}"/>
    <dgm:cxn modelId="{11742E78-C7C3-4E96-88E9-F0669923C3FE}" type="presOf" srcId="{2CAECEB3-9818-49A5-BC5E-BE96390FCF19}" destId="{9FB0D926-0316-41AE-BAF8-FF56FD52A38B}" srcOrd="0" destOrd="0" presId="urn:microsoft.com/office/officeart/2005/8/layout/cycle7"/>
    <dgm:cxn modelId="{B146C82E-FEA3-4489-9615-F7419B935D56}" type="presOf" srcId="{DED23CE5-D4EE-4480-8881-D3D5A2690776}" destId="{2DDB08F9-D286-48AE-8289-227E6D8B10E8}" srcOrd="0" destOrd="0" presId="urn:microsoft.com/office/officeart/2005/8/layout/cycle7"/>
    <dgm:cxn modelId="{F7A19104-C9A8-4346-AF9D-2CC36BF7B66D}" srcId="{8409229C-16D0-4588-B173-E21C12D6EB46}" destId="{3AE7C3DF-59F1-4356-98A3-C841767AFCB8}" srcOrd="1" destOrd="0" parTransId="{6D4EA828-7459-467D-8A21-216224BAB40B}" sibTransId="{DED23CE5-D4EE-4480-8881-D3D5A2690776}"/>
    <dgm:cxn modelId="{DED02D13-F69D-44C4-A59F-D067899C6132}" srcId="{8409229C-16D0-4588-B173-E21C12D6EB46}" destId="{3ACA378F-3A13-4353-AAEB-DD731BBFA636}" srcOrd="0" destOrd="0" parTransId="{EB54728C-30DA-46B3-B4B7-2115DAA2FD2F}" sibTransId="{DF9D52C2-F016-45E1-A2AE-1B77D3E9041A}"/>
    <dgm:cxn modelId="{82B4A292-4E08-415A-BE0A-B0122D744E42}" type="presOf" srcId="{34619E59-69E5-4632-818B-9A7644B46AA0}" destId="{6517CFD4-13F0-40BD-857B-E6DA3D8F65FB}" srcOrd="1" destOrd="0" presId="urn:microsoft.com/office/officeart/2005/8/layout/cycle7"/>
    <dgm:cxn modelId="{CE040D2B-BFB7-4145-A09D-87632D9ECCC8}" type="presOf" srcId="{34619E59-69E5-4632-818B-9A7644B46AA0}" destId="{F8FD7E5B-627A-41C1-B6A8-9DD5B698147F}" srcOrd="0" destOrd="0" presId="urn:microsoft.com/office/officeart/2005/8/layout/cycle7"/>
    <dgm:cxn modelId="{B2D36C02-6818-4619-9CED-8DE3DE0503AE}" type="presOf" srcId="{F6DF8994-B6B0-4BE9-A5A6-EC6DA576D28A}" destId="{AF9CC6BD-9A2C-4B45-85D2-9A047899C96D}" srcOrd="1" destOrd="0" presId="urn:microsoft.com/office/officeart/2005/8/layout/cycle7"/>
    <dgm:cxn modelId="{B1AABCBE-88DC-47A6-B66B-EC0BCC889A05}" type="presOf" srcId="{6DFB3D7F-2F7F-4A4B-BAB4-72A0083D8858}" destId="{D4735D23-DE14-4CAD-A3F7-9748A612EA0C}" srcOrd="0" destOrd="0" presId="urn:microsoft.com/office/officeart/2005/8/layout/cycle7"/>
    <dgm:cxn modelId="{FBBEFB8D-4CA2-4F71-B541-018E3AB34979}" type="presOf" srcId="{DF9D52C2-F016-45E1-A2AE-1B77D3E9041A}" destId="{30E94820-E1AB-4CDE-892F-0CA0C6BE96DA}" srcOrd="1" destOrd="0" presId="urn:microsoft.com/office/officeart/2005/8/layout/cycle7"/>
    <dgm:cxn modelId="{F3346FB9-C2F9-466F-9A93-E37864DD21E7}" type="presOf" srcId="{3ACA378F-3A13-4353-AAEB-DD731BBFA636}" destId="{BF116F5B-E187-4289-8029-4A6F63AD2469}" srcOrd="0" destOrd="0" presId="urn:microsoft.com/office/officeart/2005/8/layout/cycle7"/>
    <dgm:cxn modelId="{0E936F57-2197-4108-8DCF-08BC77CDBD0E}" type="presOf" srcId="{DF9D52C2-F016-45E1-A2AE-1B77D3E9041A}" destId="{C50FEB5A-D6A6-4E31-8A93-BEE6BF7D1C4B}" srcOrd="0" destOrd="0" presId="urn:microsoft.com/office/officeart/2005/8/layout/cycle7"/>
    <dgm:cxn modelId="{5AD202E1-15E1-47C8-BED0-64EC2E265DD0}" type="presOf" srcId="{8409229C-16D0-4588-B173-E21C12D6EB46}" destId="{26426A78-BD04-40E9-A970-F6E0A42AFFB6}" srcOrd="0" destOrd="0" presId="urn:microsoft.com/office/officeart/2005/8/layout/cycle7"/>
    <dgm:cxn modelId="{B7B83E7C-F08A-4E76-8853-C183AF415D49}" type="presParOf" srcId="{26426A78-BD04-40E9-A970-F6E0A42AFFB6}" destId="{BF116F5B-E187-4289-8029-4A6F63AD2469}" srcOrd="0" destOrd="0" presId="urn:microsoft.com/office/officeart/2005/8/layout/cycle7"/>
    <dgm:cxn modelId="{5175F5F7-6F55-4CA3-977F-477B0AD377B3}" type="presParOf" srcId="{26426A78-BD04-40E9-A970-F6E0A42AFFB6}" destId="{C50FEB5A-D6A6-4E31-8A93-BEE6BF7D1C4B}" srcOrd="1" destOrd="0" presId="urn:microsoft.com/office/officeart/2005/8/layout/cycle7"/>
    <dgm:cxn modelId="{05040461-3960-49C2-A74E-B62CEEE9CA2F}" type="presParOf" srcId="{C50FEB5A-D6A6-4E31-8A93-BEE6BF7D1C4B}" destId="{30E94820-E1AB-4CDE-892F-0CA0C6BE96DA}" srcOrd="0" destOrd="0" presId="urn:microsoft.com/office/officeart/2005/8/layout/cycle7"/>
    <dgm:cxn modelId="{D51AB616-0CB0-43A9-B869-B5AA84D00BE1}" type="presParOf" srcId="{26426A78-BD04-40E9-A970-F6E0A42AFFB6}" destId="{7ACE30C3-6BAA-4132-9875-E76FDD57D162}" srcOrd="2" destOrd="0" presId="urn:microsoft.com/office/officeart/2005/8/layout/cycle7"/>
    <dgm:cxn modelId="{B2E0F5A7-BA0D-4885-BEF0-F5FFF1B4D7F1}" type="presParOf" srcId="{26426A78-BD04-40E9-A970-F6E0A42AFFB6}" destId="{2DDB08F9-D286-48AE-8289-227E6D8B10E8}" srcOrd="3" destOrd="0" presId="urn:microsoft.com/office/officeart/2005/8/layout/cycle7"/>
    <dgm:cxn modelId="{51158B62-4328-4C64-A7D9-E562FE9DA964}" type="presParOf" srcId="{2DDB08F9-D286-48AE-8289-227E6D8B10E8}" destId="{88B17F14-DE98-498B-B810-22C38C2EEF73}" srcOrd="0" destOrd="0" presId="urn:microsoft.com/office/officeart/2005/8/layout/cycle7"/>
    <dgm:cxn modelId="{25BF7B1B-4A48-48BF-ADD8-24AA3A53999F}" type="presParOf" srcId="{26426A78-BD04-40E9-A970-F6E0A42AFFB6}" destId="{D4735D23-DE14-4CAD-A3F7-9748A612EA0C}" srcOrd="4" destOrd="0" presId="urn:microsoft.com/office/officeart/2005/8/layout/cycle7"/>
    <dgm:cxn modelId="{59D9FF83-E1DB-4905-84AB-9B5511A02A36}" type="presParOf" srcId="{26426A78-BD04-40E9-A970-F6E0A42AFFB6}" destId="{F8FD7E5B-627A-41C1-B6A8-9DD5B698147F}" srcOrd="5" destOrd="0" presId="urn:microsoft.com/office/officeart/2005/8/layout/cycle7"/>
    <dgm:cxn modelId="{D092D620-6B55-4CE5-9003-5BE5C9FA8FE0}" type="presParOf" srcId="{F8FD7E5B-627A-41C1-B6A8-9DD5B698147F}" destId="{6517CFD4-13F0-40BD-857B-E6DA3D8F65FB}" srcOrd="0" destOrd="0" presId="urn:microsoft.com/office/officeart/2005/8/layout/cycle7"/>
    <dgm:cxn modelId="{2AA63A1A-60D9-45AB-A497-B6979629916A}" type="presParOf" srcId="{26426A78-BD04-40E9-A970-F6E0A42AFFB6}" destId="{9FB0D926-0316-41AE-BAF8-FF56FD52A38B}" srcOrd="6" destOrd="0" presId="urn:microsoft.com/office/officeart/2005/8/layout/cycle7"/>
    <dgm:cxn modelId="{5FE86A79-BB34-420D-8B5B-7D8FA52AB67B}" type="presParOf" srcId="{26426A78-BD04-40E9-A970-F6E0A42AFFB6}" destId="{01BABBE6-1447-4076-8DE4-5C3D43F4934B}" srcOrd="7" destOrd="0" presId="urn:microsoft.com/office/officeart/2005/8/layout/cycle7"/>
    <dgm:cxn modelId="{5C4D22BB-2624-4D1B-9F19-DEB83162BB85}" type="presParOf" srcId="{01BABBE6-1447-4076-8DE4-5C3D43F4934B}" destId="{AF9CC6BD-9A2C-4B45-85D2-9A047899C96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338AA5D4-F82A-46FA-ADEC-460C14D0DCA8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5C4B7FB-BA44-46EF-92B4-3D499A532CCD}">
      <dgm:prSet phldrT="[Текст]"/>
      <dgm:spPr/>
      <dgm:t>
        <a:bodyPr/>
        <a:lstStyle/>
        <a:p>
          <a:r>
            <a:rPr lang="uk-UA" dirty="0" smtClean="0"/>
            <a:t>Змістовне наповнення курсу</a:t>
          </a:r>
          <a:endParaRPr lang="ru-RU" dirty="0"/>
        </a:p>
      </dgm:t>
    </dgm:pt>
    <dgm:pt modelId="{61836A20-60A7-4C22-9E64-4E4E1AE65EA6}" type="parTrans" cxnId="{692FBF34-5601-4978-987A-2B3E3A0BBF5F}">
      <dgm:prSet/>
      <dgm:spPr/>
      <dgm:t>
        <a:bodyPr/>
        <a:lstStyle/>
        <a:p>
          <a:endParaRPr lang="ru-RU"/>
        </a:p>
      </dgm:t>
    </dgm:pt>
    <dgm:pt modelId="{586780EF-D1D2-47D4-89A2-61B167862E7D}" type="sibTrans" cxnId="{692FBF34-5601-4978-987A-2B3E3A0BBF5F}">
      <dgm:prSet/>
      <dgm:spPr/>
      <dgm:t>
        <a:bodyPr/>
        <a:lstStyle/>
        <a:p>
          <a:endParaRPr lang="ru-RU"/>
        </a:p>
      </dgm:t>
    </dgm:pt>
    <dgm:pt modelId="{DFE8009B-EBD4-499F-B3EC-7452063B63CD}">
      <dgm:prSet phldrT="[Текст]"/>
      <dgm:spPr/>
      <dgm:t>
        <a:bodyPr/>
        <a:lstStyle/>
        <a:p>
          <a:r>
            <a:rPr lang="uk-UA" dirty="0" smtClean="0"/>
            <a:t>Стимулювати прояв патріотизму та громадянської відповідальності</a:t>
          </a:r>
          <a:endParaRPr lang="ru-RU" dirty="0"/>
        </a:p>
      </dgm:t>
    </dgm:pt>
    <dgm:pt modelId="{13178E6A-5D78-4845-8485-71FA887AC45B}" type="parTrans" cxnId="{46F08749-4982-4645-89BB-AEBE9F6929E2}">
      <dgm:prSet/>
      <dgm:spPr/>
      <dgm:t>
        <a:bodyPr/>
        <a:lstStyle/>
        <a:p>
          <a:endParaRPr lang="ru-RU"/>
        </a:p>
      </dgm:t>
    </dgm:pt>
    <dgm:pt modelId="{5DA0CCEA-0E59-4C13-A1DC-A11B23A0F0A8}" type="sibTrans" cxnId="{46F08749-4982-4645-89BB-AEBE9F6929E2}">
      <dgm:prSet/>
      <dgm:spPr/>
      <dgm:t>
        <a:bodyPr/>
        <a:lstStyle/>
        <a:p>
          <a:endParaRPr lang="ru-RU"/>
        </a:p>
      </dgm:t>
    </dgm:pt>
    <dgm:pt modelId="{20EBAB83-16DA-4B4A-A163-37B3E63D31D5}">
      <dgm:prSet phldrT="[Текст]"/>
      <dgm:spPr/>
      <dgm:t>
        <a:bodyPr/>
        <a:lstStyle/>
        <a:p>
          <a:r>
            <a:rPr lang="uk-UA" dirty="0" smtClean="0"/>
            <a:t>Поваги та партнерської взаємодії</a:t>
          </a:r>
          <a:endParaRPr lang="ru-RU" dirty="0"/>
        </a:p>
      </dgm:t>
    </dgm:pt>
    <dgm:pt modelId="{ED8D87AF-A524-443A-AC93-DFC6C7A5DEB7}" type="parTrans" cxnId="{32C7FCC4-BFF8-4ECA-9697-826815FE1756}">
      <dgm:prSet/>
      <dgm:spPr/>
      <dgm:t>
        <a:bodyPr/>
        <a:lstStyle/>
        <a:p>
          <a:endParaRPr lang="ru-RU"/>
        </a:p>
      </dgm:t>
    </dgm:pt>
    <dgm:pt modelId="{AEB98839-3708-461C-86CD-602A9D2AC00A}" type="sibTrans" cxnId="{32C7FCC4-BFF8-4ECA-9697-826815FE1756}">
      <dgm:prSet/>
      <dgm:spPr/>
      <dgm:t>
        <a:bodyPr/>
        <a:lstStyle/>
        <a:p>
          <a:endParaRPr lang="ru-RU"/>
        </a:p>
      </dgm:t>
    </dgm:pt>
    <dgm:pt modelId="{82A10171-5E59-46F2-83B8-AB92B8D89E0F}">
      <dgm:prSet phldrT="[Текст]"/>
      <dgm:spPr/>
      <dgm:t>
        <a:bodyPr/>
        <a:lstStyle/>
        <a:p>
          <a:r>
            <a:rPr lang="uk-UA" dirty="0" smtClean="0"/>
            <a:t>Працелюбності</a:t>
          </a:r>
          <a:endParaRPr lang="ru-RU" dirty="0"/>
        </a:p>
      </dgm:t>
    </dgm:pt>
    <dgm:pt modelId="{EE0C7017-02EC-4BDA-9C4F-7EF39280E552}" type="parTrans" cxnId="{2DC5322C-C335-4A3B-A7B2-18A6330936BD}">
      <dgm:prSet/>
      <dgm:spPr/>
      <dgm:t>
        <a:bodyPr/>
        <a:lstStyle/>
        <a:p>
          <a:endParaRPr lang="ru-RU"/>
        </a:p>
      </dgm:t>
    </dgm:pt>
    <dgm:pt modelId="{F80A3D11-9622-4B8A-8E47-79922BFD3829}" type="sibTrans" cxnId="{2DC5322C-C335-4A3B-A7B2-18A6330936BD}">
      <dgm:prSet/>
      <dgm:spPr/>
      <dgm:t>
        <a:bodyPr/>
        <a:lstStyle/>
        <a:p>
          <a:endParaRPr lang="ru-RU"/>
        </a:p>
      </dgm:t>
    </dgm:pt>
    <dgm:pt modelId="{5807ACDD-B737-424D-8E03-77A0487F07E0}">
      <dgm:prSet phldrT="[Текст]"/>
      <dgm:spPr/>
      <dgm:t>
        <a:bodyPr/>
        <a:lstStyle/>
        <a:p>
          <a:r>
            <a:rPr lang="uk-UA" dirty="0" smtClean="0"/>
            <a:t>Творчої ініціативи</a:t>
          </a:r>
          <a:endParaRPr lang="ru-RU" dirty="0"/>
        </a:p>
      </dgm:t>
    </dgm:pt>
    <dgm:pt modelId="{5BBECA1C-B2AC-491A-A5F6-C5AF7AD9592B}" type="parTrans" cxnId="{BBAE3434-AE9D-4A52-BF56-DC23BE082B34}">
      <dgm:prSet/>
      <dgm:spPr/>
    </dgm:pt>
    <dgm:pt modelId="{38A45BEC-4152-4E06-AFE2-CB370C9D5365}" type="sibTrans" cxnId="{BBAE3434-AE9D-4A52-BF56-DC23BE082B34}">
      <dgm:prSet/>
      <dgm:spPr/>
    </dgm:pt>
    <dgm:pt modelId="{F240C5E3-E0FD-4D3D-B321-436D38BF1306}" type="pres">
      <dgm:prSet presAssocID="{338AA5D4-F82A-46FA-ADEC-460C14D0DCA8}" presName="composite" presStyleCnt="0">
        <dgm:presLayoutVars>
          <dgm:chMax val="1"/>
          <dgm:dir/>
          <dgm:resizeHandles val="exact"/>
        </dgm:presLayoutVars>
      </dgm:prSet>
      <dgm:spPr/>
    </dgm:pt>
    <dgm:pt modelId="{819ECA69-1C7B-4633-9955-87BCAF30A064}" type="pres">
      <dgm:prSet presAssocID="{E5C4B7FB-BA44-46EF-92B4-3D499A532CCD}" presName="roof" presStyleLbl="dkBgShp" presStyleIdx="0" presStyleCnt="2"/>
      <dgm:spPr/>
    </dgm:pt>
    <dgm:pt modelId="{44B86BEF-6F69-479E-A8BF-58F63D1D04E5}" type="pres">
      <dgm:prSet presAssocID="{E5C4B7FB-BA44-46EF-92B4-3D499A532CCD}" presName="pillars" presStyleCnt="0"/>
      <dgm:spPr/>
    </dgm:pt>
    <dgm:pt modelId="{7A0179B7-8934-42EB-964C-2CF0581FB31C}" type="pres">
      <dgm:prSet presAssocID="{E5C4B7FB-BA44-46EF-92B4-3D499A532CCD}" presName="pillar1" presStyleLbl="node1" presStyleIdx="0" presStyleCnt="4">
        <dgm:presLayoutVars>
          <dgm:bulletEnabled val="1"/>
        </dgm:presLayoutVars>
      </dgm:prSet>
      <dgm:spPr/>
    </dgm:pt>
    <dgm:pt modelId="{B4AB54C9-4693-4A0C-9B6D-208173ABDC9A}" type="pres">
      <dgm:prSet presAssocID="{20EBAB83-16DA-4B4A-A163-37B3E63D31D5}" presName="pillarX" presStyleLbl="node1" presStyleIdx="1" presStyleCnt="4">
        <dgm:presLayoutVars>
          <dgm:bulletEnabled val="1"/>
        </dgm:presLayoutVars>
      </dgm:prSet>
      <dgm:spPr/>
    </dgm:pt>
    <dgm:pt modelId="{F7A0E748-D9AF-4ACF-A622-E325FC1C48A1}" type="pres">
      <dgm:prSet presAssocID="{82A10171-5E59-46F2-83B8-AB92B8D89E0F}" presName="pillarX" presStyleLbl="node1" presStyleIdx="2" presStyleCnt="4">
        <dgm:presLayoutVars>
          <dgm:bulletEnabled val="1"/>
        </dgm:presLayoutVars>
      </dgm:prSet>
      <dgm:spPr/>
    </dgm:pt>
    <dgm:pt modelId="{5F2A2A8B-3B9A-4203-A324-5B522BD30886}" type="pres">
      <dgm:prSet presAssocID="{5807ACDD-B737-424D-8E03-77A0487F07E0}" presName="pillarX" presStyleLbl="node1" presStyleIdx="3" presStyleCnt="4">
        <dgm:presLayoutVars>
          <dgm:bulletEnabled val="1"/>
        </dgm:presLayoutVars>
      </dgm:prSet>
      <dgm:spPr/>
    </dgm:pt>
    <dgm:pt modelId="{87E9187C-A90E-4FDC-A49C-C78B7DBB4FB6}" type="pres">
      <dgm:prSet presAssocID="{E5C4B7FB-BA44-46EF-92B4-3D499A532CCD}" presName="base" presStyleLbl="dkBgShp" presStyleIdx="1" presStyleCnt="2"/>
      <dgm:spPr/>
    </dgm:pt>
  </dgm:ptLst>
  <dgm:cxnLst>
    <dgm:cxn modelId="{32C7FCC4-BFF8-4ECA-9697-826815FE1756}" srcId="{E5C4B7FB-BA44-46EF-92B4-3D499A532CCD}" destId="{20EBAB83-16DA-4B4A-A163-37B3E63D31D5}" srcOrd="1" destOrd="0" parTransId="{ED8D87AF-A524-443A-AC93-DFC6C7A5DEB7}" sibTransId="{AEB98839-3708-461C-86CD-602A9D2AC00A}"/>
    <dgm:cxn modelId="{8DC38464-A187-4604-8CB8-72F2F6B6CB39}" type="presOf" srcId="{E5C4B7FB-BA44-46EF-92B4-3D499A532CCD}" destId="{819ECA69-1C7B-4633-9955-87BCAF30A064}" srcOrd="0" destOrd="0" presId="urn:microsoft.com/office/officeart/2005/8/layout/hList3"/>
    <dgm:cxn modelId="{692FBF34-5601-4978-987A-2B3E3A0BBF5F}" srcId="{338AA5D4-F82A-46FA-ADEC-460C14D0DCA8}" destId="{E5C4B7FB-BA44-46EF-92B4-3D499A532CCD}" srcOrd="0" destOrd="0" parTransId="{61836A20-60A7-4C22-9E64-4E4E1AE65EA6}" sibTransId="{586780EF-D1D2-47D4-89A2-61B167862E7D}"/>
    <dgm:cxn modelId="{BBAE3434-AE9D-4A52-BF56-DC23BE082B34}" srcId="{E5C4B7FB-BA44-46EF-92B4-3D499A532CCD}" destId="{5807ACDD-B737-424D-8E03-77A0487F07E0}" srcOrd="3" destOrd="0" parTransId="{5BBECA1C-B2AC-491A-A5F6-C5AF7AD9592B}" sibTransId="{38A45BEC-4152-4E06-AFE2-CB370C9D5365}"/>
    <dgm:cxn modelId="{CF13EE2F-CB26-48FC-8CF0-85985A2B966F}" type="presOf" srcId="{338AA5D4-F82A-46FA-ADEC-460C14D0DCA8}" destId="{F240C5E3-E0FD-4D3D-B321-436D38BF1306}" srcOrd="0" destOrd="0" presId="urn:microsoft.com/office/officeart/2005/8/layout/hList3"/>
    <dgm:cxn modelId="{0273D5D9-3C25-4E4B-8319-7CFF799E9129}" type="presOf" srcId="{5807ACDD-B737-424D-8E03-77A0487F07E0}" destId="{5F2A2A8B-3B9A-4203-A324-5B522BD30886}" srcOrd="0" destOrd="0" presId="urn:microsoft.com/office/officeart/2005/8/layout/hList3"/>
    <dgm:cxn modelId="{2A77DB13-697F-420F-84C0-046B3C0E7806}" type="presOf" srcId="{20EBAB83-16DA-4B4A-A163-37B3E63D31D5}" destId="{B4AB54C9-4693-4A0C-9B6D-208173ABDC9A}" srcOrd="0" destOrd="0" presId="urn:microsoft.com/office/officeart/2005/8/layout/hList3"/>
    <dgm:cxn modelId="{B9C1CF74-1046-466E-81F5-F362A10B67B9}" type="presOf" srcId="{DFE8009B-EBD4-499F-B3EC-7452063B63CD}" destId="{7A0179B7-8934-42EB-964C-2CF0581FB31C}" srcOrd="0" destOrd="0" presId="urn:microsoft.com/office/officeart/2005/8/layout/hList3"/>
    <dgm:cxn modelId="{2DC5322C-C335-4A3B-A7B2-18A6330936BD}" srcId="{E5C4B7FB-BA44-46EF-92B4-3D499A532CCD}" destId="{82A10171-5E59-46F2-83B8-AB92B8D89E0F}" srcOrd="2" destOrd="0" parTransId="{EE0C7017-02EC-4BDA-9C4F-7EF39280E552}" sibTransId="{F80A3D11-9622-4B8A-8E47-79922BFD3829}"/>
    <dgm:cxn modelId="{46F08749-4982-4645-89BB-AEBE9F6929E2}" srcId="{E5C4B7FB-BA44-46EF-92B4-3D499A532CCD}" destId="{DFE8009B-EBD4-499F-B3EC-7452063B63CD}" srcOrd="0" destOrd="0" parTransId="{13178E6A-5D78-4845-8485-71FA887AC45B}" sibTransId="{5DA0CCEA-0E59-4C13-A1DC-A11B23A0F0A8}"/>
    <dgm:cxn modelId="{4596D415-131F-4746-A31F-4B4E0C549A23}" type="presOf" srcId="{82A10171-5E59-46F2-83B8-AB92B8D89E0F}" destId="{F7A0E748-D9AF-4ACF-A622-E325FC1C48A1}" srcOrd="0" destOrd="0" presId="urn:microsoft.com/office/officeart/2005/8/layout/hList3"/>
    <dgm:cxn modelId="{F83AC30B-9A15-4E80-9111-6AD0F3F17F54}" type="presParOf" srcId="{F240C5E3-E0FD-4D3D-B321-436D38BF1306}" destId="{819ECA69-1C7B-4633-9955-87BCAF30A064}" srcOrd="0" destOrd="0" presId="urn:microsoft.com/office/officeart/2005/8/layout/hList3"/>
    <dgm:cxn modelId="{2FC255E3-3BC7-4BBE-9CD8-7D6F4E2AC5AD}" type="presParOf" srcId="{F240C5E3-E0FD-4D3D-B321-436D38BF1306}" destId="{44B86BEF-6F69-479E-A8BF-58F63D1D04E5}" srcOrd="1" destOrd="0" presId="urn:microsoft.com/office/officeart/2005/8/layout/hList3"/>
    <dgm:cxn modelId="{D16094E6-D582-4E3A-A9AE-BEC2E9A0B8F7}" type="presParOf" srcId="{44B86BEF-6F69-479E-A8BF-58F63D1D04E5}" destId="{7A0179B7-8934-42EB-964C-2CF0581FB31C}" srcOrd="0" destOrd="0" presId="urn:microsoft.com/office/officeart/2005/8/layout/hList3"/>
    <dgm:cxn modelId="{69D4ABAE-5B5D-4E5E-B4A4-82AD5E59E8BB}" type="presParOf" srcId="{44B86BEF-6F69-479E-A8BF-58F63D1D04E5}" destId="{B4AB54C9-4693-4A0C-9B6D-208173ABDC9A}" srcOrd="1" destOrd="0" presId="urn:microsoft.com/office/officeart/2005/8/layout/hList3"/>
    <dgm:cxn modelId="{34B70C2D-C5E1-4E9F-B89A-A1B738A10626}" type="presParOf" srcId="{44B86BEF-6F69-479E-A8BF-58F63D1D04E5}" destId="{F7A0E748-D9AF-4ACF-A622-E325FC1C48A1}" srcOrd="2" destOrd="0" presId="urn:microsoft.com/office/officeart/2005/8/layout/hList3"/>
    <dgm:cxn modelId="{CC0F572E-E335-4B21-958B-DF7F90E85D83}" type="presParOf" srcId="{44B86BEF-6F69-479E-A8BF-58F63D1D04E5}" destId="{5F2A2A8B-3B9A-4203-A324-5B522BD30886}" srcOrd="3" destOrd="0" presId="urn:microsoft.com/office/officeart/2005/8/layout/hList3"/>
    <dgm:cxn modelId="{571B9C9C-755C-4C0F-AFE9-8793ED1BEFEA}" type="presParOf" srcId="{F240C5E3-E0FD-4D3D-B321-436D38BF1306}" destId="{87E9187C-A90E-4FDC-A49C-C78B7DBB4FB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8B69FEDC-4307-476C-9FB0-D6FE0A71473F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2B5D318-1155-4211-B0A9-2752A2DE091F}">
      <dgm:prSet phldrT="[Текст]"/>
      <dgm:spPr/>
      <dgm:t>
        <a:bodyPr/>
        <a:lstStyle/>
        <a:p>
          <a:r>
            <a:rPr lang="uk-UA" dirty="0" smtClean="0"/>
            <a:t>Самостійний пошук</a:t>
          </a:r>
          <a:endParaRPr lang="ru-RU" dirty="0"/>
        </a:p>
      </dgm:t>
    </dgm:pt>
    <dgm:pt modelId="{3DE18DBE-5C87-4998-AD51-FD8A3054528F}" type="parTrans" cxnId="{39C9F0C5-0A97-457C-ABA8-1D8DE9D935B9}">
      <dgm:prSet/>
      <dgm:spPr/>
      <dgm:t>
        <a:bodyPr/>
        <a:lstStyle/>
        <a:p>
          <a:endParaRPr lang="ru-RU"/>
        </a:p>
      </dgm:t>
    </dgm:pt>
    <dgm:pt modelId="{5684F85A-C638-4FC9-AD6B-2A6EBA0C0195}" type="sibTrans" cxnId="{39C9F0C5-0A97-457C-ABA8-1D8DE9D935B9}">
      <dgm:prSet/>
      <dgm:spPr/>
      <dgm:t>
        <a:bodyPr/>
        <a:lstStyle/>
        <a:p>
          <a:endParaRPr lang="ru-RU"/>
        </a:p>
      </dgm:t>
    </dgm:pt>
    <dgm:pt modelId="{CDFADBBD-02D7-430C-9C2C-7531EC26B3E2}">
      <dgm:prSet phldrT="[Текст]"/>
      <dgm:spPr/>
      <dgm:t>
        <a:bodyPr/>
        <a:lstStyle/>
        <a:p>
          <a:r>
            <a:rPr lang="uk-UA" dirty="0" smtClean="0"/>
            <a:t>інтерпретація</a:t>
          </a:r>
          <a:endParaRPr lang="ru-RU" dirty="0"/>
        </a:p>
      </dgm:t>
    </dgm:pt>
    <dgm:pt modelId="{6DFCA4BF-C5CD-44B9-ACBF-E6E1F75DA025}" type="parTrans" cxnId="{76490C21-AAC5-457C-BC1D-932CD037CAF0}">
      <dgm:prSet/>
      <dgm:spPr/>
      <dgm:t>
        <a:bodyPr/>
        <a:lstStyle/>
        <a:p>
          <a:endParaRPr lang="ru-RU"/>
        </a:p>
      </dgm:t>
    </dgm:pt>
    <dgm:pt modelId="{10D15858-0004-472C-A3EB-5AC1D01BCE5B}" type="sibTrans" cxnId="{76490C21-AAC5-457C-BC1D-932CD037CAF0}">
      <dgm:prSet/>
      <dgm:spPr/>
      <dgm:t>
        <a:bodyPr/>
        <a:lstStyle/>
        <a:p>
          <a:endParaRPr lang="ru-RU"/>
        </a:p>
      </dgm:t>
    </dgm:pt>
    <dgm:pt modelId="{248E11BA-0BFA-4C39-83DC-012D4DD5650F}">
      <dgm:prSet phldrT="[Текст]"/>
      <dgm:spPr/>
      <dgm:t>
        <a:bodyPr/>
        <a:lstStyle/>
        <a:p>
          <a:r>
            <a:rPr lang="uk-UA" dirty="0" smtClean="0"/>
            <a:t>Аналіз</a:t>
          </a:r>
          <a:endParaRPr lang="ru-RU" dirty="0"/>
        </a:p>
      </dgm:t>
    </dgm:pt>
    <dgm:pt modelId="{198F44BF-DB2A-4804-90F8-6AE313F0A78D}" type="parTrans" cxnId="{E70A1098-E941-4C61-B195-8A7E83766274}">
      <dgm:prSet/>
      <dgm:spPr/>
      <dgm:t>
        <a:bodyPr/>
        <a:lstStyle/>
        <a:p>
          <a:endParaRPr lang="ru-RU"/>
        </a:p>
      </dgm:t>
    </dgm:pt>
    <dgm:pt modelId="{E788184F-51E7-4B89-82BF-035323E7BC22}" type="sibTrans" cxnId="{E70A1098-E941-4C61-B195-8A7E83766274}">
      <dgm:prSet/>
      <dgm:spPr/>
      <dgm:t>
        <a:bodyPr/>
        <a:lstStyle/>
        <a:p>
          <a:endParaRPr lang="ru-RU"/>
        </a:p>
      </dgm:t>
    </dgm:pt>
    <dgm:pt modelId="{CFAA84FB-DA11-4B1D-BD45-AB91D1CE8AE5}">
      <dgm:prSet phldrT="[Текст]"/>
      <dgm:spPr/>
      <dgm:t>
        <a:bodyPr/>
        <a:lstStyle/>
        <a:p>
          <a:r>
            <a:rPr lang="uk-UA" dirty="0" smtClean="0"/>
            <a:t>Узагальнення</a:t>
          </a:r>
          <a:endParaRPr lang="ru-RU" dirty="0"/>
        </a:p>
      </dgm:t>
    </dgm:pt>
    <dgm:pt modelId="{C67BAE16-8D89-4542-8DBC-2826DBFFA583}" type="parTrans" cxnId="{BA18D7A3-5C71-4BEB-95FC-0680D892E1AD}">
      <dgm:prSet/>
      <dgm:spPr/>
    </dgm:pt>
    <dgm:pt modelId="{80FD8130-E9DF-456F-A336-7EF9CAA614D3}" type="sibTrans" cxnId="{BA18D7A3-5C71-4BEB-95FC-0680D892E1AD}">
      <dgm:prSet/>
      <dgm:spPr/>
      <dgm:t>
        <a:bodyPr/>
        <a:lstStyle/>
        <a:p>
          <a:endParaRPr lang="ru-RU"/>
        </a:p>
      </dgm:t>
    </dgm:pt>
    <dgm:pt modelId="{0BED1450-26AC-4998-8456-2AE981B237AA}">
      <dgm:prSet phldrT="[Текст]"/>
      <dgm:spPr/>
      <dgm:t>
        <a:bodyPr/>
        <a:lstStyle/>
        <a:p>
          <a:r>
            <a:rPr lang="uk-UA" dirty="0" smtClean="0"/>
            <a:t>Оцінку різних джерел інформації, графічних даних, навчальних ресурсів</a:t>
          </a:r>
          <a:endParaRPr lang="ru-RU" dirty="0"/>
        </a:p>
      </dgm:t>
    </dgm:pt>
    <dgm:pt modelId="{795F8002-EE7E-420A-A968-8B8458B3C6A6}" type="parTrans" cxnId="{01A24BA3-AE4A-4F89-B01B-43BD0BC5A932}">
      <dgm:prSet/>
      <dgm:spPr/>
    </dgm:pt>
    <dgm:pt modelId="{457FB06E-EB63-4509-AFEB-1940002ECB7E}" type="sibTrans" cxnId="{01A24BA3-AE4A-4F89-B01B-43BD0BC5A932}">
      <dgm:prSet/>
      <dgm:spPr/>
    </dgm:pt>
    <dgm:pt modelId="{D6BDA1C1-17C9-4BD6-B6AA-00CDEEC0625B}" type="pres">
      <dgm:prSet presAssocID="{8B69FEDC-4307-476C-9FB0-D6FE0A71473F}" presName="outerComposite" presStyleCnt="0">
        <dgm:presLayoutVars>
          <dgm:chMax val="5"/>
          <dgm:dir/>
          <dgm:resizeHandles val="exact"/>
        </dgm:presLayoutVars>
      </dgm:prSet>
      <dgm:spPr/>
    </dgm:pt>
    <dgm:pt modelId="{FAB0219F-D559-4A80-97F0-916E0669B500}" type="pres">
      <dgm:prSet presAssocID="{8B69FEDC-4307-476C-9FB0-D6FE0A71473F}" presName="dummyMaxCanvas" presStyleCnt="0">
        <dgm:presLayoutVars/>
      </dgm:prSet>
      <dgm:spPr/>
    </dgm:pt>
    <dgm:pt modelId="{8D86462E-14B5-4547-9F06-89558525EB8E}" type="pres">
      <dgm:prSet presAssocID="{8B69FEDC-4307-476C-9FB0-D6FE0A71473F}" presName="FiveNodes_1" presStyleLbl="node1" presStyleIdx="0" presStyleCnt="5">
        <dgm:presLayoutVars>
          <dgm:bulletEnabled val="1"/>
        </dgm:presLayoutVars>
      </dgm:prSet>
      <dgm:spPr/>
    </dgm:pt>
    <dgm:pt modelId="{3A837043-0A3B-4AC6-8DD8-44AFAF7F15FD}" type="pres">
      <dgm:prSet presAssocID="{8B69FEDC-4307-476C-9FB0-D6FE0A71473F}" presName="FiveNodes_2" presStyleLbl="node1" presStyleIdx="1" presStyleCnt="5">
        <dgm:presLayoutVars>
          <dgm:bulletEnabled val="1"/>
        </dgm:presLayoutVars>
      </dgm:prSet>
      <dgm:spPr/>
    </dgm:pt>
    <dgm:pt modelId="{8301322A-4C2F-4348-9273-E9FF32E0E216}" type="pres">
      <dgm:prSet presAssocID="{8B69FEDC-4307-476C-9FB0-D6FE0A71473F}" presName="FiveNodes_3" presStyleLbl="node1" presStyleIdx="2" presStyleCnt="5">
        <dgm:presLayoutVars>
          <dgm:bulletEnabled val="1"/>
        </dgm:presLayoutVars>
      </dgm:prSet>
      <dgm:spPr/>
    </dgm:pt>
    <dgm:pt modelId="{E28E0FC3-1E8D-4D57-ABAF-A8F16D961AB2}" type="pres">
      <dgm:prSet presAssocID="{8B69FEDC-4307-476C-9FB0-D6FE0A71473F}" presName="FiveNodes_4" presStyleLbl="node1" presStyleIdx="3" presStyleCnt="5">
        <dgm:presLayoutVars>
          <dgm:bulletEnabled val="1"/>
        </dgm:presLayoutVars>
      </dgm:prSet>
      <dgm:spPr/>
    </dgm:pt>
    <dgm:pt modelId="{3DBE2C6D-7B4B-4C65-94F9-D4600FF42019}" type="pres">
      <dgm:prSet presAssocID="{8B69FEDC-4307-476C-9FB0-D6FE0A71473F}" presName="FiveNodes_5" presStyleLbl="node1" presStyleIdx="4" presStyleCnt="5">
        <dgm:presLayoutVars>
          <dgm:bulletEnabled val="1"/>
        </dgm:presLayoutVars>
      </dgm:prSet>
      <dgm:spPr/>
    </dgm:pt>
    <dgm:pt modelId="{1B8B6342-BCF8-42D8-9D52-6996E2FEC1DE}" type="pres">
      <dgm:prSet presAssocID="{8B69FEDC-4307-476C-9FB0-D6FE0A71473F}" presName="FiveConn_1-2" presStyleLbl="fgAccFollowNode1" presStyleIdx="0" presStyleCnt="4">
        <dgm:presLayoutVars>
          <dgm:bulletEnabled val="1"/>
        </dgm:presLayoutVars>
      </dgm:prSet>
      <dgm:spPr/>
    </dgm:pt>
    <dgm:pt modelId="{30826124-A77C-4CAB-9275-6E01D144D55A}" type="pres">
      <dgm:prSet presAssocID="{8B69FEDC-4307-476C-9FB0-D6FE0A71473F}" presName="FiveConn_2-3" presStyleLbl="fgAccFollowNode1" presStyleIdx="1" presStyleCnt="4">
        <dgm:presLayoutVars>
          <dgm:bulletEnabled val="1"/>
        </dgm:presLayoutVars>
      </dgm:prSet>
      <dgm:spPr/>
    </dgm:pt>
    <dgm:pt modelId="{5FAC3C99-0060-472F-8555-C9F0D4180945}" type="pres">
      <dgm:prSet presAssocID="{8B69FEDC-4307-476C-9FB0-D6FE0A71473F}" presName="FiveConn_3-4" presStyleLbl="fgAccFollowNode1" presStyleIdx="2" presStyleCnt="4">
        <dgm:presLayoutVars>
          <dgm:bulletEnabled val="1"/>
        </dgm:presLayoutVars>
      </dgm:prSet>
      <dgm:spPr/>
    </dgm:pt>
    <dgm:pt modelId="{696183B6-DB3F-4181-879B-08E9BC0A84FD}" type="pres">
      <dgm:prSet presAssocID="{8B69FEDC-4307-476C-9FB0-D6FE0A71473F}" presName="FiveConn_4-5" presStyleLbl="fgAccFollowNode1" presStyleIdx="3" presStyleCnt="4">
        <dgm:presLayoutVars>
          <dgm:bulletEnabled val="1"/>
        </dgm:presLayoutVars>
      </dgm:prSet>
      <dgm:spPr/>
    </dgm:pt>
    <dgm:pt modelId="{FDB1E4F7-0EB3-4E96-A060-DBD7DE6CFB97}" type="pres">
      <dgm:prSet presAssocID="{8B69FEDC-4307-476C-9FB0-D6FE0A71473F}" presName="FiveNodes_1_text" presStyleLbl="node1" presStyleIdx="4" presStyleCnt="5">
        <dgm:presLayoutVars>
          <dgm:bulletEnabled val="1"/>
        </dgm:presLayoutVars>
      </dgm:prSet>
      <dgm:spPr/>
    </dgm:pt>
    <dgm:pt modelId="{89EC555B-685B-430C-B784-F7B114788630}" type="pres">
      <dgm:prSet presAssocID="{8B69FEDC-4307-476C-9FB0-D6FE0A71473F}" presName="FiveNodes_2_text" presStyleLbl="node1" presStyleIdx="4" presStyleCnt="5">
        <dgm:presLayoutVars>
          <dgm:bulletEnabled val="1"/>
        </dgm:presLayoutVars>
      </dgm:prSet>
      <dgm:spPr/>
    </dgm:pt>
    <dgm:pt modelId="{BA9EAA20-B8B0-40F5-BED8-342F7E6A0F8E}" type="pres">
      <dgm:prSet presAssocID="{8B69FEDC-4307-476C-9FB0-D6FE0A71473F}" presName="FiveNodes_3_text" presStyleLbl="node1" presStyleIdx="4" presStyleCnt="5">
        <dgm:presLayoutVars>
          <dgm:bulletEnabled val="1"/>
        </dgm:presLayoutVars>
      </dgm:prSet>
      <dgm:spPr/>
    </dgm:pt>
    <dgm:pt modelId="{961A7B54-6277-4EE5-BD13-B0BDDCB9BE90}" type="pres">
      <dgm:prSet presAssocID="{8B69FEDC-4307-476C-9FB0-D6FE0A71473F}" presName="FiveNodes_4_text" presStyleLbl="node1" presStyleIdx="4" presStyleCnt="5">
        <dgm:presLayoutVars>
          <dgm:bulletEnabled val="1"/>
        </dgm:presLayoutVars>
      </dgm:prSet>
      <dgm:spPr/>
    </dgm:pt>
    <dgm:pt modelId="{86D1D0EF-B66D-47EB-AE1B-25561DB2726D}" type="pres">
      <dgm:prSet presAssocID="{8B69FEDC-4307-476C-9FB0-D6FE0A71473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BDB903C-833C-4D86-9D4C-55612CDC83E5}" type="presOf" srcId="{CFAA84FB-DA11-4B1D-BD45-AB91D1CE8AE5}" destId="{961A7B54-6277-4EE5-BD13-B0BDDCB9BE90}" srcOrd="1" destOrd="0" presId="urn:microsoft.com/office/officeart/2005/8/layout/vProcess5"/>
    <dgm:cxn modelId="{B7C0905B-3BC6-4E5D-BCFC-1136B3A2A5CA}" type="presOf" srcId="{CDFADBBD-02D7-430C-9C2C-7531EC26B3E2}" destId="{3A837043-0A3B-4AC6-8DD8-44AFAF7F15FD}" srcOrd="0" destOrd="0" presId="urn:microsoft.com/office/officeart/2005/8/layout/vProcess5"/>
    <dgm:cxn modelId="{14CB8E0F-9403-4468-A5C3-96824FB2902B}" type="presOf" srcId="{8B69FEDC-4307-476C-9FB0-D6FE0A71473F}" destId="{D6BDA1C1-17C9-4BD6-B6AA-00CDEEC0625B}" srcOrd="0" destOrd="0" presId="urn:microsoft.com/office/officeart/2005/8/layout/vProcess5"/>
    <dgm:cxn modelId="{39C9F0C5-0A97-457C-ABA8-1D8DE9D935B9}" srcId="{8B69FEDC-4307-476C-9FB0-D6FE0A71473F}" destId="{C2B5D318-1155-4211-B0A9-2752A2DE091F}" srcOrd="0" destOrd="0" parTransId="{3DE18DBE-5C87-4998-AD51-FD8A3054528F}" sibTransId="{5684F85A-C638-4FC9-AD6B-2A6EBA0C0195}"/>
    <dgm:cxn modelId="{76490C21-AAC5-457C-BC1D-932CD037CAF0}" srcId="{8B69FEDC-4307-476C-9FB0-D6FE0A71473F}" destId="{CDFADBBD-02D7-430C-9C2C-7531EC26B3E2}" srcOrd="1" destOrd="0" parTransId="{6DFCA4BF-C5CD-44B9-ACBF-E6E1F75DA025}" sibTransId="{10D15858-0004-472C-A3EB-5AC1D01BCE5B}"/>
    <dgm:cxn modelId="{CC1CBD8F-15B0-4D7F-9493-767CF3FEEFE6}" type="presOf" srcId="{80FD8130-E9DF-456F-A336-7EF9CAA614D3}" destId="{696183B6-DB3F-4181-879B-08E9BC0A84FD}" srcOrd="0" destOrd="0" presId="urn:microsoft.com/office/officeart/2005/8/layout/vProcess5"/>
    <dgm:cxn modelId="{04ABE818-313A-4936-9B37-76C81D3C6564}" type="presOf" srcId="{C2B5D318-1155-4211-B0A9-2752A2DE091F}" destId="{8D86462E-14B5-4547-9F06-89558525EB8E}" srcOrd="0" destOrd="0" presId="urn:microsoft.com/office/officeart/2005/8/layout/vProcess5"/>
    <dgm:cxn modelId="{85062EFF-3B91-4EA3-965D-C6C4A1714B39}" type="presOf" srcId="{248E11BA-0BFA-4C39-83DC-012D4DD5650F}" destId="{BA9EAA20-B8B0-40F5-BED8-342F7E6A0F8E}" srcOrd="1" destOrd="0" presId="urn:microsoft.com/office/officeart/2005/8/layout/vProcess5"/>
    <dgm:cxn modelId="{01A24BA3-AE4A-4F89-B01B-43BD0BC5A932}" srcId="{8B69FEDC-4307-476C-9FB0-D6FE0A71473F}" destId="{0BED1450-26AC-4998-8456-2AE981B237AA}" srcOrd="4" destOrd="0" parTransId="{795F8002-EE7E-420A-A968-8B8458B3C6A6}" sibTransId="{457FB06E-EB63-4509-AFEB-1940002ECB7E}"/>
    <dgm:cxn modelId="{9FD2C36D-C010-4E37-AD99-9AE68CD19E3F}" type="presOf" srcId="{0BED1450-26AC-4998-8456-2AE981B237AA}" destId="{86D1D0EF-B66D-47EB-AE1B-25561DB2726D}" srcOrd="1" destOrd="0" presId="urn:microsoft.com/office/officeart/2005/8/layout/vProcess5"/>
    <dgm:cxn modelId="{9DA3C58B-3F95-41CD-9077-60871508891B}" type="presOf" srcId="{E788184F-51E7-4B89-82BF-035323E7BC22}" destId="{5FAC3C99-0060-472F-8555-C9F0D4180945}" srcOrd="0" destOrd="0" presId="urn:microsoft.com/office/officeart/2005/8/layout/vProcess5"/>
    <dgm:cxn modelId="{36584BE0-BED4-41C4-8B86-83E64A801529}" type="presOf" srcId="{C2B5D318-1155-4211-B0A9-2752A2DE091F}" destId="{FDB1E4F7-0EB3-4E96-A060-DBD7DE6CFB97}" srcOrd="1" destOrd="0" presId="urn:microsoft.com/office/officeart/2005/8/layout/vProcess5"/>
    <dgm:cxn modelId="{BA18D7A3-5C71-4BEB-95FC-0680D892E1AD}" srcId="{8B69FEDC-4307-476C-9FB0-D6FE0A71473F}" destId="{CFAA84FB-DA11-4B1D-BD45-AB91D1CE8AE5}" srcOrd="3" destOrd="0" parTransId="{C67BAE16-8D89-4542-8DBC-2826DBFFA583}" sibTransId="{80FD8130-E9DF-456F-A336-7EF9CAA614D3}"/>
    <dgm:cxn modelId="{53E6AAD8-E3CF-4E82-AF79-377A18B62404}" type="presOf" srcId="{CFAA84FB-DA11-4B1D-BD45-AB91D1CE8AE5}" destId="{E28E0FC3-1E8D-4D57-ABAF-A8F16D961AB2}" srcOrd="0" destOrd="0" presId="urn:microsoft.com/office/officeart/2005/8/layout/vProcess5"/>
    <dgm:cxn modelId="{4677D70E-C14D-4FC2-A20A-18F8BD57E2E3}" type="presOf" srcId="{10D15858-0004-472C-A3EB-5AC1D01BCE5B}" destId="{30826124-A77C-4CAB-9275-6E01D144D55A}" srcOrd="0" destOrd="0" presId="urn:microsoft.com/office/officeart/2005/8/layout/vProcess5"/>
    <dgm:cxn modelId="{B11F3911-2CA6-4B23-9B64-30E6AF60E33F}" type="presOf" srcId="{0BED1450-26AC-4998-8456-2AE981B237AA}" destId="{3DBE2C6D-7B4B-4C65-94F9-D4600FF42019}" srcOrd="0" destOrd="0" presId="urn:microsoft.com/office/officeart/2005/8/layout/vProcess5"/>
    <dgm:cxn modelId="{652892E1-E0B8-4806-AD75-ADD9AF6EB98C}" type="presOf" srcId="{5684F85A-C638-4FC9-AD6B-2A6EBA0C0195}" destId="{1B8B6342-BCF8-42D8-9D52-6996E2FEC1DE}" srcOrd="0" destOrd="0" presId="urn:microsoft.com/office/officeart/2005/8/layout/vProcess5"/>
    <dgm:cxn modelId="{2462BCF1-6238-4658-A50B-72A077288F7F}" type="presOf" srcId="{CDFADBBD-02D7-430C-9C2C-7531EC26B3E2}" destId="{89EC555B-685B-430C-B784-F7B114788630}" srcOrd="1" destOrd="0" presId="urn:microsoft.com/office/officeart/2005/8/layout/vProcess5"/>
    <dgm:cxn modelId="{E70A1098-E941-4C61-B195-8A7E83766274}" srcId="{8B69FEDC-4307-476C-9FB0-D6FE0A71473F}" destId="{248E11BA-0BFA-4C39-83DC-012D4DD5650F}" srcOrd="2" destOrd="0" parTransId="{198F44BF-DB2A-4804-90F8-6AE313F0A78D}" sibTransId="{E788184F-51E7-4B89-82BF-035323E7BC22}"/>
    <dgm:cxn modelId="{E9BB8BB6-7B08-49E3-893E-C7C8EE73952D}" type="presOf" srcId="{248E11BA-0BFA-4C39-83DC-012D4DD5650F}" destId="{8301322A-4C2F-4348-9273-E9FF32E0E216}" srcOrd="0" destOrd="0" presId="urn:microsoft.com/office/officeart/2005/8/layout/vProcess5"/>
    <dgm:cxn modelId="{9F91186E-8C52-4B75-BE1D-4E61AE9A373C}" type="presParOf" srcId="{D6BDA1C1-17C9-4BD6-B6AA-00CDEEC0625B}" destId="{FAB0219F-D559-4A80-97F0-916E0669B500}" srcOrd="0" destOrd="0" presId="urn:microsoft.com/office/officeart/2005/8/layout/vProcess5"/>
    <dgm:cxn modelId="{B89C0071-B4D7-428B-A6DD-8F16BCEB0088}" type="presParOf" srcId="{D6BDA1C1-17C9-4BD6-B6AA-00CDEEC0625B}" destId="{8D86462E-14B5-4547-9F06-89558525EB8E}" srcOrd="1" destOrd="0" presId="urn:microsoft.com/office/officeart/2005/8/layout/vProcess5"/>
    <dgm:cxn modelId="{60B152C8-B413-45AD-B92C-4B37E1C00962}" type="presParOf" srcId="{D6BDA1C1-17C9-4BD6-B6AA-00CDEEC0625B}" destId="{3A837043-0A3B-4AC6-8DD8-44AFAF7F15FD}" srcOrd="2" destOrd="0" presId="urn:microsoft.com/office/officeart/2005/8/layout/vProcess5"/>
    <dgm:cxn modelId="{454262A7-4F64-4570-B21F-FF93E405F3E0}" type="presParOf" srcId="{D6BDA1C1-17C9-4BD6-B6AA-00CDEEC0625B}" destId="{8301322A-4C2F-4348-9273-E9FF32E0E216}" srcOrd="3" destOrd="0" presId="urn:microsoft.com/office/officeart/2005/8/layout/vProcess5"/>
    <dgm:cxn modelId="{E04F0107-BE81-43E1-99B6-4D7581DA57DA}" type="presParOf" srcId="{D6BDA1C1-17C9-4BD6-B6AA-00CDEEC0625B}" destId="{E28E0FC3-1E8D-4D57-ABAF-A8F16D961AB2}" srcOrd="4" destOrd="0" presId="urn:microsoft.com/office/officeart/2005/8/layout/vProcess5"/>
    <dgm:cxn modelId="{904771C8-6BCF-4BFC-8322-21C0C427C5C5}" type="presParOf" srcId="{D6BDA1C1-17C9-4BD6-B6AA-00CDEEC0625B}" destId="{3DBE2C6D-7B4B-4C65-94F9-D4600FF42019}" srcOrd="5" destOrd="0" presId="urn:microsoft.com/office/officeart/2005/8/layout/vProcess5"/>
    <dgm:cxn modelId="{CA3C40FA-1922-402B-9773-8C7E72BE90C0}" type="presParOf" srcId="{D6BDA1C1-17C9-4BD6-B6AA-00CDEEC0625B}" destId="{1B8B6342-BCF8-42D8-9D52-6996E2FEC1DE}" srcOrd="6" destOrd="0" presId="urn:microsoft.com/office/officeart/2005/8/layout/vProcess5"/>
    <dgm:cxn modelId="{BD641AD0-3F5A-4014-B87A-ADB8A7BC04FA}" type="presParOf" srcId="{D6BDA1C1-17C9-4BD6-B6AA-00CDEEC0625B}" destId="{30826124-A77C-4CAB-9275-6E01D144D55A}" srcOrd="7" destOrd="0" presId="urn:microsoft.com/office/officeart/2005/8/layout/vProcess5"/>
    <dgm:cxn modelId="{41DBE8BD-2BDD-4054-BDEA-BEFFE9A04A5B}" type="presParOf" srcId="{D6BDA1C1-17C9-4BD6-B6AA-00CDEEC0625B}" destId="{5FAC3C99-0060-472F-8555-C9F0D4180945}" srcOrd="8" destOrd="0" presId="urn:microsoft.com/office/officeart/2005/8/layout/vProcess5"/>
    <dgm:cxn modelId="{1014218A-90DD-434B-BF2E-DFFF8A33F7EB}" type="presParOf" srcId="{D6BDA1C1-17C9-4BD6-B6AA-00CDEEC0625B}" destId="{696183B6-DB3F-4181-879B-08E9BC0A84FD}" srcOrd="9" destOrd="0" presId="urn:microsoft.com/office/officeart/2005/8/layout/vProcess5"/>
    <dgm:cxn modelId="{24809DBC-A443-403F-957A-4D3DCAAA6142}" type="presParOf" srcId="{D6BDA1C1-17C9-4BD6-B6AA-00CDEEC0625B}" destId="{FDB1E4F7-0EB3-4E96-A060-DBD7DE6CFB97}" srcOrd="10" destOrd="0" presId="urn:microsoft.com/office/officeart/2005/8/layout/vProcess5"/>
    <dgm:cxn modelId="{4B13628F-3721-42E7-A0DB-43A2CD1E92B6}" type="presParOf" srcId="{D6BDA1C1-17C9-4BD6-B6AA-00CDEEC0625B}" destId="{89EC555B-685B-430C-B784-F7B114788630}" srcOrd="11" destOrd="0" presId="urn:microsoft.com/office/officeart/2005/8/layout/vProcess5"/>
    <dgm:cxn modelId="{FCD76129-BC19-4E80-94D9-D6EB06941B59}" type="presParOf" srcId="{D6BDA1C1-17C9-4BD6-B6AA-00CDEEC0625B}" destId="{BA9EAA20-B8B0-40F5-BED8-342F7E6A0F8E}" srcOrd="12" destOrd="0" presId="urn:microsoft.com/office/officeart/2005/8/layout/vProcess5"/>
    <dgm:cxn modelId="{A4CC1481-738D-4B10-BBC0-5265AA675569}" type="presParOf" srcId="{D6BDA1C1-17C9-4BD6-B6AA-00CDEEC0625B}" destId="{961A7B54-6277-4EE5-BD13-B0BDDCB9BE90}" srcOrd="13" destOrd="0" presId="urn:microsoft.com/office/officeart/2005/8/layout/vProcess5"/>
    <dgm:cxn modelId="{EDEFA65A-B4FD-4394-9D87-8EBA47AB8BE6}" type="presParOf" srcId="{D6BDA1C1-17C9-4BD6-B6AA-00CDEEC0625B}" destId="{86D1D0EF-B66D-47EB-AE1B-25561DB2726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CF971D1-7997-41CE-BAA1-73438B29BAA3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50B6C57-9F14-44DF-8315-F4122A33D79E}">
      <dgm:prSet phldrT="[Текст]" custT="1"/>
      <dgm:spPr/>
      <dgm:t>
        <a:bodyPr/>
        <a:lstStyle/>
        <a:p>
          <a:r>
            <a:rPr lang="uk-UA" sz="2400" dirty="0" smtClean="0"/>
            <a:t>Бесіди </a:t>
          </a:r>
          <a:endParaRPr lang="ru-RU" sz="2400" dirty="0"/>
        </a:p>
      </dgm:t>
    </dgm:pt>
    <dgm:pt modelId="{6D247681-2FF1-4709-80D9-CA6BE5C675DC}" type="parTrans" cxnId="{ECA68437-5749-44BF-A7FD-EA07A2B04C37}">
      <dgm:prSet/>
      <dgm:spPr/>
      <dgm:t>
        <a:bodyPr/>
        <a:lstStyle/>
        <a:p>
          <a:endParaRPr lang="ru-RU"/>
        </a:p>
      </dgm:t>
    </dgm:pt>
    <dgm:pt modelId="{B2493FEC-44F4-4827-A4E5-DF15BD6C87C6}" type="sibTrans" cxnId="{ECA68437-5749-44BF-A7FD-EA07A2B04C37}">
      <dgm:prSet/>
      <dgm:spPr/>
      <dgm:t>
        <a:bodyPr/>
        <a:lstStyle/>
        <a:p>
          <a:endParaRPr lang="ru-RU"/>
        </a:p>
      </dgm:t>
    </dgm:pt>
    <dgm:pt modelId="{2D02FE47-7D7F-4EBC-B40C-17C770D112D2}">
      <dgm:prSet phldrT="[Текст]" custT="1"/>
      <dgm:spPr/>
      <dgm:t>
        <a:bodyPr/>
        <a:lstStyle/>
        <a:p>
          <a:r>
            <a:rPr lang="uk-UA" sz="2000" dirty="0" smtClean="0"/>
            <a:t>Дискусії </a:t>
          </a:r>
          <a:endParaRPr lang="ru-RU" sz="2000" dirty="0"/>
        </a:p>
      </dgm:t>
    </dgm:pt>
    <dgm:pt modelId="{699AFD32-A35F-482F-A759-C54B3399A893}" type="parTrans" cxnId="{1538BBEA-AFC3-42DA-B52F-AC5A19458656}">
      <dgm:prSet/>
      <dgm:spPr/>
      <dgm:t>
        <a:bodyPr/>
        <a:lstStyle/>
        <a:p>
          <a:endParaRPr lang="ru-RU"/>
        </a:p>
      </dgm:t>
    </dgm:pt>
    <dgm:pt modelId="{529DD1E6-53C8-463A-BC25-AFE6C24B7223}" type="sibTrans" cxnId="{1538BBEA-AFC3-42DA-B52F-AC5A19458656}">
      <dgm:prSet/>
      <dgm:spPr/>
      <dgm:t>
        <a:bodyPr/>
        <a:lstStyle/>
        <a:p>
          <a:endParaRPr lang="ru-RU"/>
        </a:p>
      </dgm:t>
    </dgm:pt>
    <dgm:pt modelId="{2EFA5EC4-FA82-42A6-A740-5EC3698BDFFC}">
      <dgm:prSet phldrT="[Текст]" custT="1"/>
      <dgm:spPr/>
      <dgm:t>
        <a:bodyPr/>
        <a:lstStyle/>
        <a:p>
          <a:r>
            <a:rPr lang="uk-UA" sz="2000" dirty="0" smtClean="0"/>
            <a:t>Пояснення </a:t>
          </a:r>
          <a:endParaRPr lang="ru-RU" sz="2000" dirty="0"/>
        </a:p>
      </dgm:t>
    </dgm:pt>
    <dgm:pt modelId="{0401823B-7F47-4256-9658-28854AE2565A}" type="parTrans" cxnId="{37332DE5-BCDB-4EDE-A6C6-6DD4776D3297}">
      <dgm:prSet/>
      <dgm:spPr/>
      <dgm:t>
        <a:bodyPr/>
        <a:lstStyle/>
        <a:p>
          <a:endParaRPr lang="ru-RU"/>
        </a:p>
      </dgm:t>
    </dgm:pt>
    <dgm:pt modelId="{72AEC871-E46C-424B-BC68-59C2EC0B4DBA}" type="sibTrans" cxnId="{37332DE5-BCDB-4EDE-A6C6-6DD4776D3297}">
      <dgm:prSet/>
      <dgm:spPr/>
      <dgm:t>
        <a:bodyPr/>
        <a:lstStyle/>
        <a:p>
          <a:endParaRPr lang="ru-RU"/>
        </a:p>
      </dgm:t>
    </dgm:pt>
    <dgm:pt modelId="{C103B866-11CE-447E-A14C-2AA30214CF1E}">
      <dgm:prSet phldrT="[Текст]" custT="1"/>
      <dgm:spPr/>
      <dgm:t>
        <a:bodyPr/>
        <a:lstStyle/>
        <a:p>
          <a:r>
            <a:rPr lang="uk-UA" sz="2000" dirty="0" smtClean="0"/>
            <a:t>Робота з підручником</a:t>
          </a:r>
          <a:endParaRPr lang="ru-RU" sz="2000" dirty="0"/>
        </a:p>
      </dgm:t>
    </dgm:pt>
    <dgm:pt modelId="{5A0E59E8-F6C4-4114-B0EC-8290D32C6A5C}" type="parTrans" cxnId="{7D32026E-68FD-45FC-A93D-D76F03CBE974}">
      <dgm:prSet/>
      <dgm:spPr/>
      <dgm:t>
        <a:bodyPr/>
        <a:lstStyle/>
        <a:p>
          <a:endParaRPr lang="ru-RU"/>
        </a:p>
      </dgm:t>
    </dgm:pt>
    <dgm:pt modelId="{AC63C344-A53E-4FC2-8478-2C8985A63E03}" type="sibTrans" cxnId="{7D32026E-68FD-45FC-A93D-D76F03CBE974}">
      <dgm:prSet/>
      <dgm:spPr/>
      <dgm:t>
        <a:bodyPr/>
        <a:lstStyle/>
        <a:p>
          <a:endParaRPr lang="ru-RU"/>
        </a:p>
      </dgm:t>
    </dgm:pt>
    <dgm:pt modelId="{EAC2B5A2-6FFD-4CE1-BF23-01C427F9B2D6}" type="pres">
      <dgm:prSet presAssocID="{3CF971D1-7997-41CE-BAA1-73438B29BAA3}" presName="compositeShape" presStyleCnt="0">
        <dgm:presLayoutVars>
          <dgm:chMax val="9"/>
          <dgm:dir/>
          <dgm:resizeHandles val="exact"/>
        </dgm:presLayoutVars>
      </dgm:prSet>
      <dgm:spPr/>
    </dgm:pt>
    <dgm:pt modelId="{97534634-9A5E-4586-9E6B-6C74D0142862}" type="pres">
      <dgm:prSet presAssocID="{3CF971D1-7997-41CE-BAA1-73438B29BAA3}" presName="triangle1" presStyleLbl="node1" presStyleIdx="0" presStyleCnt="4">
        <dgm:presLayoutVars>
          <dgm:bulletEnabled val="1"/>
        </dgm:presLayoutVars>
      </dgm:prSet>
      <dgm:spPr/>
    </dgm:pt>
    <dgm:pt modelId="{4028509A-CF19-4777-BE7F-021BDBC87AF8}" type="pres">
      <dgm:prSet presAssocID="{3CF971D1-7997-41CE-BAA1-73438B29BAA3}" presName="triangle2" presStyleLbl="node1" presStyleIdx="1" presStyleCnt="4">
        <dgm:presLayoutVars>
          <dgm:bulletEnabled val="1"/>
        </dgm:presLayoutVars>
      </dgm:prSet>
      <dgm:spPr/>
    </dgm:pt>
    <dgm:pt modelId="{C456B70E-39F0-4B33-B714-0715474A4CC2}" type="pres">
      <dgm:prSet presAssocID="{3CF971D1-7997-41CE-BAA1-73438B29BAA3}" presName="triangle3" presStyleLbl="node1" presStyleIdx="2" presStyleCnt="4">
        <dgm:presLayoutVars>
          <dgm:bulletEnabled val="1"/>
        </dgm:presLayoutVars>
      </dgm:prSet>
      <dgm:spPr/>
    </dgm:pt>
    <dgm:pt modelId="{A513416C-B01E-4F98-B63F-94E866261E21}" type="pres">
      <dgm:prSet presAssocID="{3CF971D1-7997-41CE-BAA1-73438B29BAA3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ECA68437-5749-44BF-A7FD-EA07A2B04C37}" srcId="{3CF971D1-7997-41CE-BAA1-73438B29BAA3}" destId="{050B6C57-9F14-44DF-8315-F4122A33D79E}" srcOrd="0" destOrd="0" parTransId="{6D247681-2FF1-4709-80D9-CA6BE5C675DC}" sibTransId="{B2493FEC-44F4-4827-A4E5-DF15BD6C87C6}"/>
    <dgm:cxn modelId="{9FB01E6E-1592-444C-9196-AF80B6AADD6C}" type="presOf" srcId="{2D02FE47-7D7F-4EBC-B40C-17C770D112D2}" destId="{4028509A-CF19-4777-BE7F-021BDBC87AF8}" srcOrd="0" destOrd="0" presId="urn:microsoft.com/office/officeart/2005/8/layout/pyramid4"/>
    <dgm:cxn modelId="{37332DE5-BCDB-4EDE-A6C6-6DD4776D3297}" srcId="{3CF971D1-7997-41CE-BAA1-73438B29BAA3}" destId="{2EFA5EC4-FA82-42A6-A740-5EC3698BDFFC}" srcOrd="2" destOrd="0" parTransId="{0401823B-7F47-4256-9658-28854AE2565A}" sibTransId="{72AEC871-E46C-424B-BC68-59C2EC0B4DBA}"/>
    <dgm:cxn modelId="{7D733BB4-2B36-4080-AA90-86B80D247EB2}" type="presOf" srcId="{3CF971D1-7997-41CE-BAA1-73438B29BAA3}" destId="{EAC2B5A2-6FFD-4CE1-BF23-01C427F9B2D6}" srcOrd="0" destOrd="0" presId="urn:microsoft.com/office/officeart/2005/8/layout/pyramid4"/>
    <dgm:cxn modelId="{1538BBEA-AFC3-42DA-B52F-AC5A19458656}" srcId="{3CF971D1-7997-41CE-BAA1-73438B29BAA3}" destId="{2D02FE47-7D7F-4EBC-B40C-17C770D112D2}" srcOrd="1" destOrd="0" parTransId="{699AFD32-A35F-482F-A759-C54B3399A893}" sibTransId="{529DD1E6-53C8-463A-BC25-AFE6C24B7223}"/>
    <dgm:cxn modelId="{80B4A68B-2631-4687-988E-EEA3435A3BCB}" type="presOf" srcId="{050B6C57-9F14-44DF-8315-F4122A33D79E}" destId="{97534634-9A5E-4586-9E6B-6C74D0142862}" srcOrd="0" destOrd="0" presId="urn:microsoft.com/office/officeart/2005/8/layout/pyramid4"/>
    <dgm:cxn modelId="{7D32026E-68FD-45FC-A93D-D76F03CBE974}" srcId="{3CF971D1-7997-41CE-BAA1-73438B29BAA3}" destId="{C103B866-11CE-447E-A14C-2AA30214CF1E}" srcOrd="3" destOrd="0" parTransId="{5A0E59E8-F6C4-4114-B0EC-8290D32C6A5C}" sibTransId="{AC63C344-A53E-4FC2-8478-2C8985A63E03}"/>
    <dgm:cxn modelId="{1A8A6836-EF84-4617-B5FB-6CEE5DCD2B34}" type="presOf" srcId="{C103B866-11CE-447E-A14C-2AA30214CF1E}" destId="{A513416C-B01E-4F98-B63F-94E866261E21}" srcOrd="0" destOrd="0" presId="urn:microsoft.com/office/officeart/2005/8/layout/pyramid4"/>
    <dgm:cxn modelId="{B2900966-AF20-4AF0-8644-4FF32591988A}" type="presOf" srcId="{2EFA5EC4-FA82-42A6-A740-5EC3698BDFFC}" destId="{C456B70E-39F0-4B33-B714-0715474A4CC2}" srcOrd="0" destOrd="0" presId="urn:microsoft.com/office/officeart/2005/8/layout/pyramid4"/>
    <dgm:cxn modelId="{10E950C7-1213-4B8B-85BA-DA5CC5922608}" type="presParOf" srcId="{EAC2B5A2-6FFD-4CE1-BF23-01C427F9B2D6}" destId="{97534634-9A5E-4586-9E6B-6C74D0142862}" srcOrd="0" destOrd="0" presId="urn:microsoft.com/office/officeart/2005/8/layout/pyramid4"/>
    <dgm:cxn modelId="{64F12E3B-2439-4061-939D-88C6B25FAD41}" type="presParOf" srcId="{EAC2B5A2-6FFD-4CE1-BF23-01C427F9B2D6}" destId="{4028509A-CF19-4777-BE7F-021BDBC87AF8}" srcOrd="1" destOrd="0" presId="urn:microsoft.com/office/officeart/2005/8/layout/pyramid4"/>
    <dgm:cxn modelId="{ECE08EF4-8954-4610-9746-58246AEC13DC}" type="presParOf" srcId="{EAC2B5A2-6FFD-4CE1-BF23-01C427F9B2D6}" destId="{C456B70E-39F0-4B33-B714-0715474A4CC2}" srcOrd="2" destOrd="0" presId="urn:microsoft.com/office/officeart/2005/8/layout/pyramid4"/>
    <dgm:cxn modelId="{B1115F14-8C7A-47BF-ACCA-00FC358AC635}" type="presParOf" srcId="{EAC2B5A2-6FFD-4CE1-BF23-01C427F9B2D6}" destId="{A513416C-B01E-4F98-B63F-94E866261E21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C0C93F6A-B9CE-4F6B-BC72-7E8642C1E70B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D72E3B6-3FB4-4C59-9FFE-17FE4400EE14}">
      <dgm:prSet phldrT="[Текст]"/>
      <dgm:spPr/>
      <dgm:t>
        <a:bodyPr/>
        <a:lstStyle/>
        <a:p>
          <a:r>
            <a:rPr lang="uk-UA" dirty="0" smtClean="0"/>
            <a:t>Критичне мислення</a:t>
          </a:r>
          <a:endParaRPr lang="ru-RU" dirty="0"/>
        </a:p>
      </dgm:t>
    </dgm:pt>
    <dgm:pt modelId="{597606F1-DBC6-4254-AB1C-176B864316C7}" type="parTrans" cxnId="{A21EDBDB-3B3B-4EF4-926A-ADEBE478A3AB}">
      <dgm:prSet/>
      <dgm:spPr/>
      <dgm:t>
        <a:bodyPr/>
        <a:lstStyle/>
        <a:p>
          <a:endParaRPr lang="ru-RU"/>
        </a:p>
      </dgm:t>
    </dgm:pt>
    <dgm:pt modelId="{C282F924-9BF0-4EBA-BDCC-03084CCC2C1B}" type="sibTrans" cxnId="{A21EDBDB-3B3B-4EF4-926A-ADEBE478A3AB}">
      <dgm:prSet/>
      <dgm:spPr/>
      <dgm:t>
        <a:bodyPr/>
        <a:lstStyle/>
        <a:p>
          <a:endParaRPr lang="ru-RU"/>
        </a:p>
      </dgm:t>
    </dgm:pt>
    <dgm:pt modelId="{86D80B28-C0C4-4288-B549-C980F282D725}">
      <dgm:prSet phldrT="[Текст]"/>
      <dgm:spPr/>
      <dgm:t>
        <a:bodyPr/>
        <a:lstStyle/>
        <a:p>
          <a:r>
            <a:rPr lang="uk-UA" dirty="0" smtClean="0"/>
            <a:t>Застосування знань в новій ситуації</a:t>
          </a:r>
          <a:endParaRPr lang="ru-RU" dirty="0"/>
        </a:p>
      </dgm:t>
    </dgm:pt>
    <dgm:pt modelId="{9359A016-3C57-445E-93F4-04DB9D196495}" type="parTrans" cxnId="{6B4C6094-7C9A-43F6-AC21-F6DEA53FD139}">
      <dgm:prSet/>
      <dgm:spPr/>
      <dgm:t>
        <a:bodyPr/>
        <a:lstStyle/>
        <a:p>
          <a:endParaRPr lang="ru-RU"/>
        </a:p>
      </dgm:t>
    </dgm:pt>
    <dgm:pt modelId="{29F42302-EF6D-475C-BB12-CDBD09132515}" type="sibTrans" cxnId="{6B4C6094-7C9A-43F6-AC21-F6DEA53FD139}">
      <dgm:prSet/>
      <dgm:spPr/>
      <dgm:t>
        <a:bodyPr/>
        <a:lstStyle/>
        <a:p>
          <a:endParaRPr lang="ru-RU"/>
        </a:p>
      </dgm:t>
    </dgm:pt>
    <dgm:pt modelId="{5FA00BB6-EBC2-4451-BDC8-5C84FFEF5CA1}">
      <dgm:prSet phldrT="[Текст]"/>
      <dgm:spPr/>
      <dgm:t>
        <a:bodyPr/>
        <a:lstStyle/>
        <a:p>
          <a:r>
            <a:rPr lang="uk-UA" dirty="0" smtClean="0"/>
            <a:t>Дослідницькі методи</a:t>
          </a:r>
          <a:endParaRPr lang="ru-RU" dirty="0"/>
        </a:p>
      </dgm:t>
    </dgm:pt>
    <dgm:pt modelId="{9735C937-2D4A-40E6-A1C9-BE284C28E450}" type="parTrans" cxnId="{7BCE84E6-AB0E-40CC-AACA-6910FF3F6FCD}">
      <dgm:prSet/>
      <dgm:spPr/>
      <dgm:t>
        <a:bodyPr/>
        <a:lstStyle/>
        <a:p>
          <a:endParaRPr lang="ru-RU"/>
        </a:p>
      </dgm:t>
    </dgm:pt>
    <dgm:pt modelId="{6F91465D-2992-4D6D-AE75-9515E5353CB0}" type="sibTrans" cxnId="{7BCE84E6-AB0E-40CC-AACA-6910FF3F6FCD}">
      <dgm:prSet/>
      <dgm:spPr/>
      <dgm:t>
        <a:bodyPr/>
        <a:lstStyle/>
        <a:p>
          <a:endParaRPr lang="ru-RU"/>
        </a:p>
      </dgm:t>
    </dgm:pt>
    <dgm:pt modelId="{311CBD4E-0F35-40A5-B4C5-3CEE478EB8DE}">
      <dgm:prSet phldrT="[Текст]"/>
      <dgm:spPr/>
      <dgm:t>
        <a:bodyPr/>
        <a:lstStyle/>
        <a:p>
          <a:r>
            <a:rPr lang="uk-UA" dirty="0" smtClean="0"/>
            <a:t>Творче мислення</a:t>
          </a:r>
          <a:endParaRPr lang="ru-RU" dirty="0"/>
        </a:p>
      </dgm:t>
    </dgm:pt>
    <dgm:pt modelId="{BA5D30F1-59D1-45D1-983D-58F33B5B366F}" type="parTrans" cxnId="{644260C9-2354-4224-9B74-69F0D3591020}">
      <dgm:prSet/>
      <dgm:spPr/>
      <dgm:t>
        <a:bodyPr/>
        <a:lstStyle/>
        <a:p>
          <a:endParaRPr lang="ru-RU"/>
        </a:p>
      </dgm:t>
    </dgm:pt>
    <dgm:pt modelId="{178F4D19-7E3F-4D8C-AF22-6427AD9B6595}" type="sibTrans" cxnId="{644260C9-2354-4224-9B74-69F0D3591020}">
      <dgm:prSet/>
      <dgm:spPr/>
      <dgm:t>
        <a:bodyPr/>
        <a:lstStyle/>
        <a:p>
          <a:endParaRPr lang="ru-RU"/>
        </a:p>
      </dgm:t>
    </dgm:pt>
    <dgm:pt modelId="{582F6770-F3A9-473F-90BD-774318565547}">
      <dgm:prSet phldrT="[Текст]"/>
      <dgm:spPr/>
      <dgm:t>
        <a:bodyPr/>
        <a:lstStyle/>
        <a:p>
          <a:r>
            <a:rPr lang="uk-UA" dirty="0" smtClean="0"/>
            <a:t>Окремих способів творчої діяльності</a:t>
          </a:r>
          <a:endParaRPr lang="ru-RU" dirty="0"/>
        </a:p>
      </dgm:t>
    </dgm:pt>
    <dgm:pt modelId="{53BABA6B-E4AA-4BED-9292-1FB4125B2159}" type="parTrans" cxnId="{90C0FA49-3B3B-4747-9A44-95B899A8EA8F}">
      <dgm:prSet/>
      <dgm:spPr/>
      <dgm:t>
        <a:bodyPr/>
        <a:lstStyle/>
        <a:p>
          <a:endParaRPr lang="ru-RU"/>
        </a:p>
      </dgm:t>
    </dgm:pt>
    <dgm:pt modelId="{CE4202F1-9408-4CEA-848E-B6D33F5573AE}" type="sibTrans" cxnId="{90C0FA49-3B3B-4747-9A44-95B899A8EA8F}">
      <dgm:prSet/>
      <dgm:spPr/>
      <dgm:t>
        <a:bodyPr/>
        <a:lstStyle/>
        <a:p>
          <a:endParaRPr lang="ru-RU"/>
        </a:p>
      </dgm:t>
    </dgm:pt>
    <dgm:pt modelId="{03AFECB9-D36F-48D8-A742-C81BC1F72232}">
      <dgm:prSet phldrT="[Текст]"/>
      <dgm:spPr/>
      <dgm:t>
        <a:bodyPr/>
        <a:lstStyle/>
        <a:p>
          <a:r>
            <a:rPr lang="uk-UA" dirty="0" smtClean="0"/>
            <a:t>Творчо застосовувати знання</a:t>
          </a:r>
          <a:endParaRPr lang="ru-RU" dirty="0"/>
        </a:p>
      </dgm:t>
    </dgm:pt>
    <dgm:pt modelId="{2534AE15-7FF8-4E30-8323-8A895B46AC45}" type="parTrans" cxnId="{430A5C0D-0B32-4C30-955C-065772EDF27C}">
      <dgm:prSet/>
      <dgm:spPr/>
      <dgm:t>
        <a:bodyPr/>
        <a:lstStyle/>
        <a:p>
          <a:endParaRPr lang="ru-RU"/>
        </a:p>
      </dgm:t>
    </dgm:pt>
    <dgm:pt modelId="{D9DBD177-5A43-4EC8-9B37-950F7A82E53A}" type="sibTrans" cxnId="{430A5C0D-0B32-4C30-955C-065772EDF27C}">
      <dgm:prSet/>
      <dgm:spPr/>
      <dgm:t>
        <a:bodyPr/>
        <a:lstStyle/>
        <a:p>
          <a:endParaRPr lang="ru-RU"/>
        </a:p>
      </dgm:t>
    </dgm:pt>
    <dgm:pt modelId="{F4517BBC-F66C-47B0-98F4-0846C832F70E}">
      <dgm:prSet phldrT="[Текст]"/>
      <dgm:spPr/>
      <dgm:t>
        <a:bodyPr/>
        <a:lstStyle/>
        <a:p>
          <a:r>
            <a:rPr lang="uk-UA" dirty="0" smtClean="0"/>
            <a:t>Діалектичне мислення</a:t>
          </a:r>
          <a:endParaRPr lang="ru-RU" dirty="0"/>
        </a:p>
      </dgm:t>
    </dgm:pt>
    <dgm:pt modelId="{BF102FB9-76D0-46F7-ADE9-664953F3496A}" type="parTrans" cxnId="{971BD31A-7CEC-4DCF-8080-22A7612D968D}">
      <dgm:prSet/>
      <dgm:spPr/>
      <dgm:t>
        <a:bodyPr/>
        <a:lstStyle/>
        <a:p>
          <a:endParaRPr lang="ru-RU"/>
        </a:p>
      </dgm:t>
    </dgm:pt>
    <dgm:pt modelId="{DA0E9E13-D412-4F11-BDCF-D8E6561A6BAB}" type="sibTrans" cxnId="{971BD31A-7CEC-4DCF-8080-22A7612D968D}">
      <dgm:prSet/>
      <dgm:spPr/>
      <dgm:t>
        <a:bodyPr/>
        <a:lstStyle/>
        <a:p>
          <a:endParaRPr lang="ru-RU"/>
        </a:p>
      </dgm:t>
    </dgm:pt>
    <dgm:pt modelId="{19C9948C-6460-441D-B3F9-35D20BA8F099}">
      <dgm:prSet phldrT="[Текст]"/>
      <dgm:spPr/>
      <dgm:t>
        <a:bodyPr/>
        <a:lstStyle/>
        <a:p>
          <a:r>
            <a:rPr lang="uk-UA" dirty="0" smtClean="0"/>
            <a:t>Уміння застосовувати логічні прийоми</a:t>
          </a:r>
          <a:endParaRPr lang="ru-RU" dirty="0"/>
        </a:p>
      </dgm:t>
    </dgm:pt>
    <dgm:pt modelId="{A5407B66-287C-4A8E-9ACA-DDCB04E1A2B0}" type="parTrans" cxnId="{328469C8-E443-470D-BC60-2048FB8D8BAD}">
      <dgm:prSet/>
      <dgm:spPr/>
      <dgm:t>
        <a:bodyPr/>
        <a:lstStyle/>
        <a:p>
          <a:endParaRPr lang="ru-RU"/>
        </a:p>
      </dgm:t>
    </dgm:pt>
    <dgm:pt modelId="{437E4291-0FDC-4452-8A3C-18836C472578}" type="sibTrans" cxnId="{328469C8-E443-470D-BC60-2048FB8D8BAD}">
      <dgm:prSet/>
      <dgm:spPr/>
      <dgm:t>
        <a:bodyPr/>
        <a:lstStyle/>
        <a:p>
          <a:endParaRPr lang="ru-RU"/>
        </a:p>
      </dgm:t>
    </dgm:pt>
    <dgm:pt modelId="{755074FC-74AB-4ED2-9957-E7A1C14328C5}">
      <dgm:prSet phldrT="[Текст]"/>
      <dgm:spPr/>
      <dgm:t>
        <a:bodyPr/>
        <a:lstStyle/>
        <a:p>
          <a:r>
            <a:rPr lang="uk-UA" dirty="0" smtClean="0"/>
            <a:t>Накопичення досвіду</a:t>
          </a:r>
          <a:endParaRPr lang="ru-RU" dirty="0"/>
        </a:p>
      </dgm:t>
    </dgm:pt>
    <dgm:pt modelId="{F4FF4BA5-804D-46BF-87BF-B32FD88385AD}" type="parTrans" cxnId="{9C35AB7B-525F-4A63-8CEC-3DE5B9C6DA2D}">
      <dgm:prSet/>
      <dgm:spPr/>
      <dgm:t>
        <a:bodyPr/>
        <a:lstStyle/>
        <a:p>
          <a:endParaRPr lang="ru-RU"/>
        </a:p>
      </dgm:t>
    </dgm:pt>
    <dgm:pt modelId="{5224DA39-510F-4D29-9174-E022D8D07D28}" type="sibTrans" cxnId="{9C35AB7B-525F-4A63-8CEC-3DE5B9C6DA2D}">
      <dgm:prSet/>
      <dgm:spPr/>
      <dgm:t>
        <a:bodyPr/>
        <a:lstStyle/>
        <a:p>
          <a:endParaRPr lang="ru-RU"/>
        </a:p>
      </dgm:t>
    </dgm:pt>
    <dgm:pt modelId="{7165C1C3-EF3E-42B6-8A53-1786258681BE}">
      <dgm:prSet phldrT="[Текст]"/>
      <dgm:spPr/>
      <dgm:t>
        <a:bodyPr/>
        <a:lstStyle/>
        <a:p>
          <a:r>
            <a:rPr lang="uk-UA" dirty="0" smtClean="0"/>
            <a:t>Включає мотиваційний складник</a:t>
          </a:r>
          <a:endParaRPr lang="ru-RU" dirty="0"/>
        </a:p>
      </dgm:t>
    </dgm:pt>
    <dgm:pt modelId="{7CE92DA5-E3BF-4326-9322-5C33571CC609}" type="parTrans" cxnId="{3B4B9FDC-EB96-4700-9C99-0253D6211EE8}">
      <dgm:prSet/>
      <dgm:spPr/>
    </dgm:pt>
    <dgm:pt modelId="{5248F5B6-99A0-4260-AC2B-534E80B68A67}" type="sibTrans" cxnId="{3B4B9FDC-EB96-4700-9C99-0253D6211EE8}">
      <dgm:prSet/>
      <dgm:spPr/>
    </dgm:pt>
    <dgm:pt modelId="{E11477BB-3888-4815-B4DD-F935BCFD58FA}">
      <dgm:prSet phldrT="[Текст]"/>
      <dgm:spPr/>
      <dgm:t>
        <a:bodyPr/>
        <a:lstStyle/>
        <a:p>
          <a:r>
            <a:rPr lang="uk-UA" dirty="0" smtClean="0"/>
            <a:t>Вирішення практичних проблем</a:t>
          </a:r>
          <a:endParaRPr lang="ru-RU" dirty="0"/>
        </a:p>
      </dgm:t>
    </dgm:pt>
    <dgm:pt modelId="{DE00C327-7537-43FC-9F47-43E7823EF7EC}" type="parTrans" cxnId="{5FD67194-D5D6-4186-BFCE-DCCB17EB1491}">
      <dgm:prSet/>
      <dgm:spPr/>
    </dgm:pt>
    <dgm:pt modelId="{43B2CE90-0291-494F-927E-3BA15959F16A}" type="sibTrans" cxnId="{5FD67194-D5D6-4186-BFCE-DCCB17EB1491}">
      <dgm:prSet/>
      <dgm:spPr/>
    </dgm:pt>
    <dgm:pt modelId="{449E3F48-FBFB-4FF8-931A-9072BB1AAB16}" type="pres">
      <dgm:prSet presAssocID="{C0C93F6A-B9CE-4F6B-BC72-7E8642C1E70B}" presName="theList" presStyleCnt="0">
        <dgm:presLayoutVars>
          <dgm:dir/>
          <dgm:animLvl val="lvl"/>
          <dgm:resizeHandles val="exact"/>
        </dgm:presLayoutVars>
      </dgm:prSet>
      <dgm:spPr/>
    </dgm:pt>
    <dgm:pt modelId="{15BE411D-9ED4-45ED-87C2-9C428079A261}" type="pres">
      <dgm:prSet presAssocID="{DD72E3B6-3FB4-4C59-9FFE-17FE4400EE14}" presName="compNode" presStyleCnt="0"/>
      <dgm:spPr/>
    </dgm:pt>
    <dgm:pt modelId="{3EDA7970-7DFE-4104-83FD-731B844680F8}" type="pres">
      <dgm:prSet presAssocID="{DD72E3B6-3FB4-4C59-9FFE-17FE4400EE14}" presName="aNode" presStyleLbl="bgShp" presStyleIdx="0" presStyleCnt="3"/>
      <dgm:spPr/>
    </dgm:pt>
    <dgm:pt modelId="{C1B31F62-75D4-4142-B860-210CAB7C9A6F}" type="pres">
      <dgm:prSet presAssocID="{DD72E3B6-3FB4-4C59-9FFE-17FE4400EE14}" presName="textNode" presStyleLbl="bgShp" presStyleIdx="0" presStyleCnt="3"/>
      <dgm:spPr/>
    </dgm:pt>
    <dgm:pt modelId="{6CD4C623-2126-49BA-960C-16483647C985}" type="pres">
      <dgm:prSet presAssocID="{DD72E3B6-3FB4-4C59-9FFE-17FE4400EE14}" presName="compChildNode" presStyleCnt="0"/>
      <dgm:spPr/>
    </dgm:pt>
    <dgm:pt modelId="{2683662C-6AA6-486F-BA59-37A988F0403B}" type="pres">
      <dgm:prSet presAssocID="{DD72E3B6-3FB4-4C59-9FFE-17FE4400EE14}" presName="theInnerList" presStyleCnt="0"/>
      <dgm:spPr/>
    </dgm:pt>
    <dgm:pt modelId="{ACDAA7B5-72AA-460D-B9AD-4D473E70336B}" type="pres">
      <dgm:prSet presAssocID="{86D80B28-C0C4-4288-B549-C980F282D725}" presName="childNode" presStyleLbl="node1" presStyleIdx="0" presStyleCnt="8">
        <dgm:presLayoutVars>
          <dgm:bulletEnabled val="1"/>
        </dgm:presLayoutVars>
      </dgm:prSet>
      <dgm:spPr/>
    </dgm:pt>
    <dgm:pt modelId="{F8D7051B-9234-49F4-95CE-B2A82B7FFEAD}" type="pres">
      <dgm:prSet presAssocID="{86D80B28-C0C4-4288-B549-C980F282D725}" presName="aSpace2" presStyleCnt="0"/>
      <dgm:spPr/>
    </dgm:pt>
    <dgm:pt modelId="{D775B33C-5211-4FCB-9CFB-7685E03859D7}" type="pres">
      <dgm:prSet presAssocID="{5FA00BB6-EBC2-4451-BDC8-5C84FFEF5CA1}" presName="childNode" presStyleLbl="node1" presStyleIdx="1" presStyleCnt="8">
        <dgm:presLayoutVars>
          <dgm:bulletEnabled val="1"/>
        </dgm:presLayoutVars>
      </dgm:prSet>
      <dgm:spPr/>
    </dgm:pt>
    <dgm:pt modelId="{DB556A72-6D54-4CEB-8187-8EC59FFF83B8}" type="pres">
      <dgm:prSet presAssocID="{5FA00BB6-EBC2-4451-BDC8-5C84FFEF5CA1}" presName="aSpace2" presStyleCnt="0"/>
      <dgm:spPr/>
    </dgm:pt>
    <dgm:pt modelId="{7CA4B9FA-C57C-478B-9834-30C969CF56EE}" type="pres">
      <dgm:prSet presAssocID="{7165C1C3-EF3E-42B6-8A53-1786258681BE}" presName="childNode" presStyleLbl="node1" presStyleIdx="2" presStyleCnt="8">
        <dgm:presLayoutVars>
          <dgm:bulletEnabled val="1"/>
        </dgm:presLayoutVars>
      </dgm:prSet>
      <dgm:spPr/>
    </dgm:pt>
    <dgm:pt modelId="{28FD4C81-C694-4169-99B3-121752EA8030}" type="pres">
      <dgm:prSet presAssocID="{DD72E3B6-3FB4-4C59-9FFE-17FE4400EE14}" presName="aSpace" presStyleCnt="0"/>
      <dgm:spPr/>
    </dgm:pt>
    <dgm:pt modelId="{7D159C58-8082-48BB-8ACC-C40025707522}" type="pres">
      <dgm:prSet presAssocID="{311CBD4E-0F35-40A5-B4C5-3CEE478EB8DE}" presName="compNode" presStyleCnt="0"/>
      <dgm:spPr/>
    </dgm:pt>
    <dgm:pt modelId="{FE371CB4-BCEA-47E7-9540-766A08331460}" type="pres">
      <dgm:prSet presAssocID="{311CBD4E-0F35-40A5-B4C5-3CEE478EB8DE}" presName="aNode" presStyleLbl="bgShp" presStyleIdx="1" presStyleCnt="3"/>
      <dgm:spPr/>
    </dgm:pt>
    <dgm:pt modelId="{4C0D792F-615A-474E-B2F5-485D3432589C}" type="pres">
      <dgm:prSet presAssocID="{311CBD4E-0F35-40A5-B4C5-3CEE478EB8DE}" presName="textNode" presStyleLbl="bgShp" presStyleIdx="1" presStyleCnt="3"/>
      <dgm:spPr/>
    </dgm:pt>
    <dgm:pt modelId="{A8DFB9E6-7DD8-4891-88F2-3F8E9570AA42}" type="pres">
      <dgm:prSet presAssocID="{311CBD4E-0F35-40A5-B4C5-3CEE478EB8DE}" presName="compChildNode" presStyleCnt="0"/>
      <dgm:spPr/>
    </dgm:pt>
    <dgm:pt modelId="{1B2D57F3-EE6A-4179-A70C-E5360A41E939}" type="pres">
      <dgm:prSet presAssocID="{311CBD4E-0F35-40A5-B4C5-3CEE478EB8DE}" presName="theInnerList" presStyleCnt="0"/>
      <dgm:spPr/>
    </dgm:pt>
    <dgm:pt modelId="{9EE875F3-C679-4A22-9E34-FF3D59B91FC2}" type="pres">
      <dgm:prSet presAssocID="{582F6770-F3A9-473F-90BD-774318565547}" presName="childNode" presStyleLbl="node1" presStyleIdx="3" presStyleCnt="8">
        <dgm:presLayoutVars>
          <dgm:bulletEnabled val="1"/>
        </dgm:presLayoutVars>
      </dgm:prSet>
      <dgm:spPr/>
    </dgm:pt>
    <dgm:pt modelId="{88FFD829-B211-4FE9-A243-376E46830C8E}" type="pres">
      <dgm:prSet presAssocID="{582F6770-F3A9-473F-90BD-774318565547}" presName="aSpace2" presStyleCnt="0"/>
      <dgm:spPr/>
    </dgm:pt>
    <dgm:pt modelId="{4F2C66A4-1FDF-4DCE-948C-CC5A997E843D}" type="pres">
      <dgm:prSet presAssocID="{03AFECB9-D36F-48D8-A742-C81BC1F72232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D4022-D405-4B24-9DEF-F95E0E6E4DC0}" type="pres">
      <dgm:prSet presAssocID="{311CBD4E-0F35-40A5-B4C5-3CEE478EB8DE}" presName="aSpace" presStyleCnt="0"/>
      <dgm:spPr/>
    </dgm:pt>
    <dgm:pt modelId="{CE7A062E-79B8-4C97-BBB4-34E118F7F46F}" type="pres">
      <dgm:prSet presAssocID="{F4517BBC-F66C-47B0-98F4-0846C832F70E}" presName="compNode" presStyleCnt="0"/>
      <dgm:spPr/>
    </dgm:pt>
    <dgm:pt modelId="{6173A7C5-70B5-41A4-84CB-97E474498012}" type="pres">
      <dgm:prSet presAssocID="{F4517BBC-F66C-47B0-98F4-0846C832F70E}" presName="aNode" presStyleLbl="bgShp" presStyleIdx="2" presStyleCnt="3"/>
      <dgm:spPr/>
    </dgm:pt>
    <dgm:pt modelId="{678C3314-D6F2-4283-A471-AB67BABA7F54}" type="pres">
      <dgm:prSet presAssocID="{F4517BBC-F66C-47B0-98F4-0846C832F70E}" presName="textNode" presStyleLbl="bgShp" presStyleIdx="2" presStyleCnt="3"/>
      <dgm:spPr/>
    </dgm:pt>
    <dgm:pt modelId="{932A6FB6-CE47-4676-9715-6E01E35B151F}" type="pres">
      <dgm:prSet presAssocID="{F4517BBC-F66C-47B0-98F4-0846C832F70E}" presName="compChildNode" presStyleCnt="0"/>
      <dgm:spPr/>
    </dgm:pt>
    <dgm:pt modelId="{8F435BD4-154F-4F99-94AE-EA87509CBD8C}" type="pres">
      <dgm:prSet presAssocID="{F4517BBC-F66C-47B0-98F4-0846C832F70E}" presName="theInnerList" presStyleCnt="0"/>
      <dgm:spPr/>
    </dgm:pt>
    <dgm:pt modelId="{D0FE58E2-41CD-490D-B0EF-802A9B50DBF3}" type="pres">
      <dgm:prSet presAssocID="{19C9948C-6460-441D-B3F9-35D20BA8F099}" presName="childNode" presStyleLbl="node1" presStyleIdx="5" presStyleCnt="8">
        <dgm:presLayoutVars>
          <dgm:bulletEnabled val="1"/>
        </dgm:presLayoutVars>
      </dgm:prSet>
      <dgm:spPr/>
    </dgm:pt>
    <dgm:pt modelId="{AE958526-620B-4B8B-AAE5-11D435A52C7E}" type="pres">
      <dgm:prSet presAssocID="{19C9948C-6460-441D-B3F9-35D20BA8F099}" presName="aSpace2" presStyleCnt="0"/>
      <dgm:spPr/>
    </dgm:pt>
    <dgm:pt modelId="{4F687DDC-BEE4-44E8-AF25-A57C554586D6}" type="pres">
      <dgm:prSet presAssocID="{755074FC-74AB-4ED2-9957-E7A1C14328C5}" presName="childNode" presStyleLbl="node1" presStyleIdx="6" presStyleCnt="8">
        <dgm:presLayoutVars>
          <dgm:bulletEnabled val="1"/>
        </dgm:presLayoutVars>
      </dgm:prSet>
      <dgm:spPr/>
    </dgm:pt>
    <dgm:pt modelId="{1420AF40-F1DB-4C5C-A690-C81477CD4974}" type="pres">
      <dgm:prSet presAssocID="{755074FC-74AB-4ED2-9957-E7A1C14328C5}" presName="aSpace2" presStyleCnt="0"/>
      <dgm:spPr/>
    </dgm:pt>
    <dgm:pt modelId="{9DDAD791-78B9-4515-9D93-C0BCEDE68348}" type="pres">
      <dgm:prSet presAssocID="{E11477BB-3888-4815-B4DD-F935BCFD58FA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430A5C0D-0B32-4C30-955C-065772EDF27C}" srcId="{311CBD4E-0F35-40A5-B4C5-3CEE478EB8DE}" destId="{03AFECB9-D36F-48D8-A742-C81BC1F72232}" srcOrd="1" destOrd="0" parTransId="{2534AE15-7FF8-4E30-8323-8A895B46AC45}" sibTransId="{D9DBD177-5A43-4EC8-9B37-950F7A82E53A}"/>
    <dgm:cxn modelId="{A50AACC4-BB0A-4CA9-AB50-405A2FDA5739}" type="presOf" srcId="{311CBD4E-0F35-40A5-B4C5-3CEE478EB8DE}" destId="{4C0D792F-615A-474E-B2F5-485D3432589C}" srcOrd="1" destOrd="0" presId="urn:microsoft.com/office/officeart/2005/8/layout/lProcess2"/>
    <dgm:cxn modelId="{F0DB2BC7-FE5C-45AA-B45B-5CC886197770}" type="presOf" srcId="{F4517BBC-F66C-47B0-98F4-0846C832F70E}" destId="{6173A7C5-70B5-41A4-84CB-97E474498012}" srcOrd="0" destOrd="0" presId="urn:microsoft.com/office/officeart/2005/8/layout/lProcess2"/>
    <dgm:cxn modelId="{8B8EF366-CE31-4852-9E29-D8EA71E4220A}" type="presOf" srcId="{7165C1C3-EF3E-42B6-8A53-1786258681BE}" destId="{7CA4B9FA-C57C-478B-9834-30C969CF56EE}" srcOrd="0" destOrd="0" presId="urn:microsoft.com/office/officeart/2005/8/layout/lProcess2"/>
    <dgm:cxn modelId="{8F852708-1DFF-4E06-8697-120452646D38}" type="presOf" srcId="{86D80B28-C0C4-4288-B549-C980F282D725}" destId="{ACDAA7B5-72AA-460D-B9AD-4D473E70336B}" srcOrd="0" destOrd="0" presId="urn:microsoft.com/office/officeart/2005/8/layout/lProcess2"/>
    <dgm:cxn modelId="{5FD67194-D5D6-4186-BFCE-DCCB17EB1491}" srcId="{F4517BBC-F66C-47B0-98F4-0846C832F70E}" destId="{E11477BB-3888-4815-B4DD-F935BCFD58FA}" srcOrd="2" destOrd="0" parTransId="{DE00C327-7537-43FC-9F47-43E7823EF7EC}" sibTransId="{43B2CE90-0291-494F-927E-3BA15959F16A}"/>
    <dgm:cxn modelId="{90C0FA49-3B3B-4747-9A44-95B899A8EA8F}" srcId="{311CBD4E-0F35-40A5-B4C5-3CEE478EB8DE}" destId="{582F6770-F3A9-473F-90BD-774318565547}" srcOrd="0" destOrd="0" parTransId="{53BABA6B-E4AA-4BED-9292-1FB4125B2159}" sibTransId="{CE4202F1-9408-4CEA-848E-B6D33F5573AE}"/>
    <dgm:cxn modelId="{D4E89166-A0EB-4076-8979-D02F78CA76D7}" type="presOf" srcId="{755074FC-74AB-4ED2-9957-E7A1C14328C5}" destId="{4F687DDC-BEE4-44E8-AF25-A57C554586D6}" srcOrd="0" destOrd="0" presId="urn:microsoft.com/office/officeart/2005/8/layout/lProcess2"/>
    <dgm:cxn modelId="{8F818B83-7352-474F-80D4-5C356C006FE5}" type="presOf" srcId="{C0C93F6A-B9CE-4F6B-BC72-7E8642C1E70B}" destId="{449E3F48-FBFB-4FF8-931A-9072BB1AAB16}" srcOrd="0" destOrd="0" presId="urn:microsoft.com/office/officeart/2005/8/layout/lProcess2"/>
    <dgm:cxn modelId="{54578F64-C216-48E3-A65A-92758DB5F8B2}" type="presOf" srcId="{03AFECB9-D36F-48D8-A742-C81BC1F72232}" destId="{4F2C66A4-1FDF-4DCE-948C-CC5A997E843D}" srcOrd="0" destOrd="0" presId="urn:microsoft.com/office/officeart/2005/8/layout/lProcess2"/>
    <dgm:cxn modelId="{A21EDBDB-3B3B-4EF4-926A-ADEBE478A3AB}" srcId="{C0C93F6A-B9CE-4F6B-BC72-7E8642C1E70B}" destId="{DD72E3B6-3FB4-4C59-9FFE-17FE4400EE14}" srcOrd="0" destOrd="0" parTransId="{597606F1-DBC6-4254-AB1C-176B864316C7}" sibTransId="{C282F924-9BF0-4EBA-BDCC-03084CCC2C1B}"/>
    <dgm:cxn modelId="{7BCE84E6-AB0E-40CC-AACA-6910FF3F6FCD}" srcId="{DD72E3B6-3FB4-4C59-9FFE-17FE4400EE14}" destId="{5FA00BB6-EBC2-4451-BDC8-5C84FFEF5CA1}" srcOrd="1" destOrd="0" parTransId="{9735C937-2D4A-40E6-A1C9-BE284C28E450}" sibTransId="{6F91465D-2992-4D6D-AE75-9515E5353CB0}"/>
    <dgm:cxn modelId="{644260C9-2354-4224-9B74-69F0D3591020}" srcId="{C0C93F6A-B9CE-4F6B-BC72-7E8642C1E70B}" destId="{311CBD4E-0F35-40A5-B4C5-3CEE478EB8DE}" srcOrd="1" destOrd="0" parTransId="{BA5D30F1-59D1-45D1-983D-58F33B5B366F}" sibTransId="{178F4D19-7E3F-4D8C-AF22-6427AD9B6595}"/>
    <dgm:cxn modelId="{B6C46E48-0B86-4F56-8FF9-5D53D9E099F7}" type="presOf" srcId="{E11477BB-3888-4815-B4DD-F935BCFD58FA}" destId="{9DDAD791-78B9-4515-9D93-C0BCEDE68348}" srcOrd="0" destOrd="0" presId="urn:microsoft.com/office/officeart/2005/8/layout/lProcess2"/>
    <dgm:cxn modelId="{971BD31A-7CEC-4DCF-8080-22A7612D968D}" srcId="{C0C93F6A-B9CE-4F6B-BC72-7E8642C1E70B}" destId="{F4517BBC-F66C-47B0-98F4-0846C832F70E}" srcOrd="2" destOrd="0" parTransId="{BF102FB9-76D0-46F7-ADE9-664953F3496A}" sibTransId="{DA0E9E13-D412-4F11-BDCF-D8E6561A6BAB}"/>
    <dgm:cxn modelId="{0F556CB2-1348-4621-A793-57A7FE2C54D8}" type="presOf" srcId="{582F6770-F3A9-473F-90BD-774318565547}" destId="{9EE875F3-C679-4A22-9E34-FF3D59B91FC2}" srcOrd="0" destOrd="0" presId="urn:microsoft.com/office/officeart/2005/8/layout/lProcess2"/>
    <dgm:cxn modelId="{3B4B9FDC-EB96-4700-9C99-0253D6211EE8}" srcId="{DD72E3B6-3FB4-4C59-9FFE-17FE4400EE14}" destId="{7165C1C3-EF3E-42B6-8A53-1786258681BE}" srcOrd="2" destOrd="0" parTransId="{7CE92DA5-E3BF-4326-9322-5C33571CC609}" sibTransId="{5248F5B6-99A0-4260-AC2B-534E80B68A67}"/>
    <dgm:cxn modelId="{41F2BC70-4E74-4352-B6AF-B8254C0ED9A9}" type="presOf" srcId="{DD72E3B6-3FB4-4C59-9FFE-17FE4400EE14}" destId="{3EDA7970-7DFE-4104-83FD-731B844680F8}" srcOrd="0" destOrd="0" presId="urn:microsoft.com/office/officeart/2005/8/layout/lProcess2"/>
    <dgm:cxn modelId="{C4FEDB5C-A82F-4DDC-A1A7-0997DD939153}" type="presOf" srcId="{DD72E3B6-3FB4-4C59-9FFE-17FE4400EE14}" destId="{C1B31F62-75D4-4142-B860-210CAB7C9A6F}" srcOrd="1" destOrd="0" presId="urn:microsoft.com/office/officeart/2005/8/layout/lProcess2"/>
    <dgm:cxn modelId="{328469C8-E443-470D-BC60-2048FB8D8BAD}" srcId="{F4517BBC-F66C-47B0-98F4-0846C832F70E}" destId="{19C9948C-6460-441D-B3F9-35D20BA8F099}" srcOrd="0" destOrd="0" parTransId="{A5407B66-287C-4A8E-9ACA-DDCB04E1A2B0}" sibTransId="{437E4291-0FDC-4452-8A3C-18836C472578}"/>
    <dgm:cxn modelId="{E1C6EB18-4DA6-4D35-85B3-DAF86F91FA05}" type="presOf" srcId="{19C9948C-6460-441D-B3F9-35D20BA8F099}" destId="{D0FE58E2-41CD-490D-B0EF-802A9B50DBF3}" srcOrd="0" destOrd="0" presId="urn:microsoft.com/office/officeart/2005/8/layout/lProcess2"/>
    <dgm:cxn modelId="{6B4C6094-7C9A-43F6-AC21-F6DEA53FD139}" srcId="{DD72E3B6-3FB4-4C59-9FFE-17FE4400EE14}" destId="{86D80B28-C0C4-4288-B549-C980F282D725}" srcOrd="0" destOrd="0" parTransId="{9359A016-3C57-445E-93F4-04DB9D196495}" sibTransId="{29F42302-EF6D-475C-BB12-CDBD09132515}"/>
    <dgm:cxn modelId="{A93361CE-ABF9-41CD-9E0B-CDDEFD2D1B7E}" type="presOf" srcId="{F4517BBC-F66C-47B0-98F4-0846C832F70E}" destId="{678C3314-D6F2-4283-A471-AB67BABA7F54}" srcOrd="1" destOrd="0" presId="urn:microsoft.com/office/officeart/2005/8/layout/lProcess2"/>
    <dgm:cxn modelId="{6C375802-64A8-410C-A0DE-400CA843E56E}" type="presOf" srcId="{5FA00BB6-EBC2-4451-BDC8-5C84FFEF5CA1}" destId="{D775B33C-5211-4FCB-9CFB-7685E03859D7}" srcOrd="0" destOrd="0" presId="urn:microsoft.com/office/officeart/2005/8/layout/lProcess2"/>
    <dgm:cxn modelId="{87EBB16F-35F4-463D-BDDB-4493C6EEBB7C}" type="presOf" srcId="{311CBD4E-0F35-40A5-B4C5-3CEE478EB8DE}" destId="{FE371CB4-BCEA-47E7-9540-766A08331460}" srcOrd="0" destOrd="0" presId="urn:microsoft.com/office/officeart/2005/8/layout/lProcess2"/>
    <dgm:cxn modelId="{9C35AB7B-525F-4A63-8CEC-3DE5B9C6DA2D}" srcId="{F4517BBC-F66C-47B0-98F4-0846C832F70E}" destId="{755074FC-74AB-4ED2-9957-E7A1C14328C5}" srcOrd="1" destOrd="0" parTransId="{F4FF4BA5-804D-46BF-87BF-B32FD88385AD}" sibTransId="{5224DA39-510F-4D29-9174-E022D8D07D28}"/>
    <dgm:cxn modelId="{D5CE2C8C-B59E-4531-83A9-691FFD33EE32}" type="presParOf" srcId="{449E3F48-FBFB-4FF8-931A-9072BB1AAB16}" destId="{15BE411D-9ED4-45ED-87C2-9C428079A261}" srcOrd="0" destOrd="0" presId="urn:microsoft.com/office/officeart/2005/8/layout/lProcess2"/>
    <dgm:cxn modelId="{37DB2282-C803-4BED-856A-B73D507B638E}" type="presParOf" srcId="{15BE411D-9ED4-45ED-87C2-9C428079A261}" destId="{3EDA7970-7DFE-4104-83FD-731B844680F8}" srcOrd="0" destOrd="0" presId="urn:microsoft.com/office/officeart/2005/8/layout/lProcess2"/>
    <dgm:cxn modelId="{943C120F-A774-4976-B1EF-E0510A87C389}" type="presParOf" srcId="{15BE411D-9ED4-45ED-87C2-9C428079A261}" destId="{C1B31F62-75D4-4142-B860-210CAB7C9A6F}" srcOrd="1" destOrd="0" presId="urn:microsoft.com/office/officeart/2005/8/layout/lProcess2"/>
    <dgm:cxn modelId="{434E6A9B-8AB7-4EE1-86CD-C44A603A9FCD}" type="presParOf" srcId="{15BE411D-9ED4-45ED-87C2-9C428079A261}" destId="{6CD4C623-2126-49BA-960C-16483647C985}" srcOrd="2" destOrd="0" presId="urn:microsoft.com/office/officeart/2005/8/layout/lProcess2"/>
    <dgm:cxn modelId="{6A74BF6A-CE5D-4E85-9BDC-C5412B8136C0}" type="presParOf" srcId="{6CD4C623-2126-49BA-960C-16483647C985}" destId="{2683662C-6AA6-486F-BA59-37A988F0403B}" srcOrd="0" destOrd="0" presId="urn:microsoft.com/office/officeart/2005/8/layout/lProcess2"/>
    <dgm:cxn modelId="{2E1FB92B-A1B4-4257-A605-0205FA2DB009}" type="presParOf" srcId="{2683662C-6AA6-486F-BA59-37A988F0403B}" destId="{ACDAA7B5-72AA-460D-B9AD-4D473E70336B}" srcOrd="0" destOrd="0" presId="urn:microsoft.com/office/officeart/2005/8/layout/lProcess2"/>
    <dgm:cxn modelId="{EB08ED0D-EA02-4DD5-8FB4-E48F0442AFB0}" type="presParOf" srcId="{2683662C-6AA6-486F-BA59-37A988F0403B}" destId="{F8D7051B-9234-49F4-95CE-B2A82B7FFEAD}" srcOrd="1" destOrd="0" presId="urn:microsoft.com/office/officeart/2005/8/layout/lProcess2"/>
    <dgm:cxn modelId="{A92EBC65-1CCF-41D7-8492-E0C04CEE0729}" type="presParOf" srcId="{2683662C-6AA6-486F-BA59-37A988F0403B}" destId="{D775B33C-5211-4FCB-9CFB-7685E03859D7}" srcOrd="2" destOrd="0" presId="urn:microsoft.com/office/officeart/2005/8/layout/lProcess2"/>
    <dgm:cxn modelId="{D610279F-F2A0-4F12-94A2-0217C498228F}" type="presParOf" srcId="{2683662C-6AA6-486F-BA59-37A988F0403B}" destId="{DB556A72-6D54-4CEB-8187-8EC59FFF83B8}" srcOrd="3" destOrd="0" presId="urn:microsoft.com/office/officeart/2005/8/layout/lProcess2"/>
    <dgm:cxn modelId="{9B3547E7-8FB8-45CA-B939-D21A6329B2AA}" type="presParOf" srcId="{2683662C-6AA6-486F-BA59-37A988F0403B}" destId="{7CA4B9FA-C57C-478B-9834-30C969CF56EE}" srcOrd="4" destOrd="0" presId="urn:microsoft.com/office/officeart/2005/8/layout/lProcess2"/>
    <dgm:cxn modelId="{720C1F35-015C-4E21-B2F0-F19A8E4BFE2B}" type="presParOf" srcId="{449E3F48-FBFB-4FF8-931A-9072BB1AAB16}" destId="{28FD4C81-C694-4169-99B3-121752EA8030}" srcOrd="1" destOrd="0" presId="urn:microsoft.com/office/officeart/2005/8/layout/lProcess2"/>
    <dgm:cxn modelId="{A24827EF-D73F-4875-BB57-875F146F49BE}" type="presParOf" srcId="{449E3F48-FBFB-4FF8-931A-9072BB1AAB16}" destId="{7D159C58-8082-48BB-8ACC-C40025707522}" srcOrd="2" destOrd="0" presId="urn:microsoft.com/office/officeart/2005/8/layout/lProcess2"/>
    <dgm:cxn modelId="{F35B8BC1-AB62-41A9-88BE-202B7F68872C}" type="presParOf" srcId="{7D159C58-8082-48BB-8ACC-C40025707522}" destId="{FE371CB4-BCEA-47E7-9540-766A08331460}" srcOrd="0" destOrd="0" presId="urn:microsoft.com/office/officeart/2005/8/layout/lProcess2"/>
    <dgm:cxn modelId="{D2377ED1-EC1E-4C17-92E9-743B138AC40F}" type="presParOf" srcId="{7D159C58-8082-48BB-8ACC-C40025707522}" destId="{4C0D792F-615A-474E-B2F5-485D3432589C}" srcOrd="1" destOrd="0" presId="urn:microsoft.com/office/officeart/2005/8/layout/lProcess2"/>
    <dgm:cxn modelId="{9AE25E38-3635-4E06-B7B8-5F713CED9D92}" type="presParOf" srcId="{7D159C58-8082-48BB-8ACC-C40025707522}" destId="{A8DFB9E6-7DD8-4891-88F2-3F8E9570AA42}" srcOrd="2" destOrd="0" presId="urn:microsoft.com/office/officeart/2005/8/layout/lProcess2"/>
    <dgm:cxn modelId="{04C31D3A-C112-4BB8-A3D2-AA959024813D}" type="presParOf" srcId="{A8DFB9E6-7DD8-4891-88F2-3F8E9570AA42}" destId="{1B2D57F3-EE6A-4179-A70C-E5360A41E939}" srcOrd="0" destOrd="0" presId="urn:microsoft.com/office/officeart/2005/8/layout/lProcess2"/>
    <dgm:cxn modelId="{2914B434-3EA7-4F11-BEED-9B3D2DA193A2}" type="presParOf" srcId="{1B2D57F3-EE6A-4179-A70C-E5360A41E939}" destId="{9EE875F3-C679-4A22-9E34-FF3D59B91FC2}" srcOrd="0" destOrd="0" presId="urn:microsoft.com/office/officeart/2005/8/layout/lProcess2"/>
    <dgm:cxn modelId="{802A1454-6A75-4264-A5E7-16189B85D8FA}" type="presParOf" srcId="{1B2D57F3-EE6A-4179-A70C-E5360A41E939}" destId="{88FFD829-B211-4FE9-A243-376E46830C8E}" srcOrd="1" destOrd="0" presId="urn:microsoft.com/office/officeart/2005/8/layout/lProcess2"/>
    <dgm:cxn modelId="{B4487F7B-027C-4FE6-B4BA-24738BE09EA1}" type="presParOf" srcId="{1B2D57F3-EE6A-4179-A70C-E5360A41E939}" destId="{4F2C66A4-1FDF-4DCE-948C-CC5A997E843D}" srcOrd="2" destOrd="0" presId="urn:microsoft.com/office/officeart/2005/8/layout/lProcess2"/>
    <dgm:cxn modelId="{B9211E40-F0CD-46E9-9777-6AB70F39D5B8}" type="presParOf" srcId="{449E3F48-FBFB-4FF8-931A-9072BB1AAB16}" destId="{346D4022-D405-4B24-9DEF-F95E0E6E4DC0}" srcOrd="3" destOrd="0" presId="urn:microsoft.com/office/officeart/2005/8/layout/lProcess2"/>
    <dgm:cxn modelId="{727131C3-3961-4998-B681-6008E9C3745A}" type="presParOf" srcId="{449E3F48-FBFB-4FF8-931A-9072BB1AAB16}" destId="{CE7A062E-79B8-4C97-BBB4-34E118F7F46F}" srcOrd="4" destOrd="0" presId="urn:microsoft.com/office/officeart/2005/8/layout/lProcess2"/>
    <dgm:cxn modelId="{EFDA380E-06EF-43FB-8686-DE63A340ED89}" type="presParOf" srcId="{CE7A062E-79B8-4C97-BBB4-34E118F7F46F}" destId="{6173A7C5-70B5-41A4-84CB-97E474498012}" srcOrd="0" destOrd="0" presId="urn:microsoft.com/office/officeart/2005/8/layout/lProcess2"/>
    <dgm:cxn modelId="{4DEC21AE-05B8-4824-891D-CD4250D5DB01}" type="presParOf" srcId="{CE7A062E-79B8-4C97-BBB4-34E118F7F46F}" destId="{678C3314-D6F2-4283-A471-AB67BABA7F54}" srcOrd="1" destOrd="0" presId="urn:microsoft.com/office/officeart/2005/8/layout/lProcess2"/>
    <dgm:cxn modelId="{B5FDB71E-014F-4B1F-B017-0D4B85A86A0D}" type="presParOf" srcId="{CE7A062E-79B8-4C97-BBB4-34E118F7F46F}" destId="{932A6FB6-CE47-4676-9715-6E01E35B151F}" srcOrd="2" destOrd="0" presId="urn:microsoft.com/office/officeart/2005/8/layout/lProcess2"/>
    <dgm:cxn modelId="{146EEA72-A40A-46DE-B5AD-2DF70AC9A9B3}" type="presParOf" srcId="{932A6FB6-CE47-4676-9715-6E01E35B151F}" destId="{8F435BD4-154F-4F99-94AE-EA87509CBD8C}" srcOrd="0" destOrd="0" presId="urn:microsoft.com/office/officeart/2005/8/layout/lProcess2"/>
    <dgm:cxn modelId="{E2B66E66-6813-4106-8CCE-C47CAEE75711}" type="presParOf" srcId="{8F435BD4-154F-4F99-94AE-EA87509CBD8C}" destId="{D0FE58E2-41CD-490D-B0EF-802A9B50DBF3}" srcOrd="0" destOrd="0" presId="urn:microsoft.com/office/officeart/2005/8/layout/lProcess2"/>
    <dgm:cxn modelId="{E42B76EF-75AA-4C39-B971-7D5211861D27}" type="presParOf" srcId="{8F435BD4-154F-4F99-94AE-EA87509CBD8C}" destId="{AE958526-620B-4B8B-AAE5-11D435A52C7E}" srcOrd="1" destOrd="0" presId="urn:microsoft.com/office/officeart/2005/8/layout/lProcess2"/>
    <dgm:cxn modelId="{4211B8D2-B2E6-419B-874E-9081B0E219F1}" type="presParOf" srcId="{8F435BD4-154F-4F99-94AE-EA87509CBD8C}" destId="{4F687DDC-BEE4-44E8-AF25-A57C554586D6}" srcOrd="2" destOrd="0" presId="urn:microsoft.com/office/officeart/2005/8/layout/lProcess2"/>
    <dgm:cxn modelId="{3466ED6B-3147-4318-9B39-BDF508C74DA3}" type="presParOf" srcId="{8F435BD4-154F-4F99-94AE-EA87509CBD8C}" destId="{1420AF40-F1DB-4C5C-A690-C81477CD4974}" srcOrd="3" destOrd="0" presId="urn:microsoft.com/office/officeart/2005/8/layout/lProcess2"/>
    <dgm:cxn modelId="{0A1D6CA2-1DE9-43B8-A416-15FB990B25FB}" type="presParOf" srcId="{8F435BD4-154F-4F99-94AE-EA87509CBD8C}" destId="{9DDAD791-78B9-4515-9D93-C0BCEDE6834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AD7425D9-3130-44C1-BCEA-B5AECB2BB89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04B4743-0F9F-477C-B895-3A565AE25EF3}">
      <dgm:prSet phldrT="[Текст]" custT="1"/>
      <dgm:spPr/>
      <dgm:t>
        <a:bodyPr/>
        <a:lstStyle/>
        <a:p>
          <a:r>
            <a:rPr lang="uk-UA" sz="2400" dirty="0" smtClean="0"/>
            <a:t>Спрямована на вирішення дослідної, творчої або практичної проблеми</a:t>
          </a:r>
          <a:endParaRPr lang="ru-RU" sz="2400" dirty="0"/>
        </a:p>
      </dgm:t>
    </dgm:pt>
    <dgm:pt modelId="{6489A36E-1F3C-4B26-B0DC-E6D967EA891B}" type="parTrans" cxnId="{3D6166B1-9A0D-4341-96D4-C5AE21755C05}">
      <dgm:prSet/>
      <dgm:spPr/>
      <dgm:t>
        <a:bodyPr/>
        <a:lstStyle/>
        <a:p>
          <a:endParaRPr lang="ru-RU"/>
        </a:p>
      </dgm:t>
    </dgm:pt>
    <dgm:pt modelId="{45DE2CEE-4182-4814-8A61-818D4E961F28}" type="sibTrans" cxnId="{3D6166B1-9A0D-4341-96D4-C5AE21755C05}">
      <dgm:prSet/>
      <dgm:spPr/>
      <dgm:t>
        <a:bodyPr/>
        <a:lstStyle/>
        <a:p>
          <a:endParaRPr lang="ru-RU"/>
        </a:p>
      </dgm:t>
    </dgm:pt>
    <dgm:pt modelId="{392AD1C0-9999-4CE5-A3B1-D1720D4376BF}">
      <dgm:prSet phldrT="[Текст]" custT="1"/>
      <dgm:spPr/>
      <dgm:t>
        <a:bodyPr/>
        <a:lstStyle/>
        <a:p>
          <a:r>
            <a:rPr lang="uk-UA" sz="2400" dirty="0" smtClean="0"/>
            <a:t>Слід враховувати вікові особливості, інтереси</a:t>
          </a:r>
          <a:endParaRPr lang="ru-RU" sz="2400" dirty="0"/>
        </a:p>
      </dgm:t>
    </dgm:pt>
    <dgm:pt modelId="{7B340E12-AC06-413D-A559-87EB63F5BE62}" type="parTrans" cxnId="{4A8760E4-9524-4F25-B46A-7E52B222251E}">
      <dgm:prSet/>
      <dgm:spPr/>
      <dgm:t>
        <a:bodyPr/>
        <a:lstStyle/>
        <a:p>
          <a:endParaRPr lang="ru-RU"/>
        </a:p>
      </dgm:t>
    </dgm:pt>
    <dgm:pt modelId="{60A9724C-43FD-4522-AB11-28BF0121782B}" type="sibTrans" cxnId="{4A8760E4-9524-4F25-B46A-7E52B222251E}">
      <dgm:prSet/>
      <dgm:spPr/>
      <dgm:t>
        <a:bodyPr/>
        <a:lstStyle/>
        <a:p>
          <a:endParaRPr lang="ru-RU"/>
        </a:p>
      </dgm:t>
    </dgm:pt>
    <dgm:pt modelId="{CCEEEF46-1F91-4D71-B052-3F6C16B5E8CB}">
      <dgm:prSet phldrT="[Текст]" custT="1"/>
      <dgm:spPr/>
      <dgm:t>
        <a:bodyPr/>
        <a:lstStyle/>
        <a:p>
          <a:r>
            <a:rPr lang="uk-UA" sz="2400" dirty="0" smtClean="0"/>
            <a:t>Надавати переваги колективним або груповим </a:t>
          </a:r>
          <a:r>
            <a:rPr lang="uk-UA" sz="2400" smtClean="0"/>
            <a:t>проєктам</a:t>
          </a:r>
          <a:endParaRPr lang="ru-RU" sz="2400" dirty="0"/>
        </a:p>
      </dgm:t>
    </dgm:pt>
    <dgm:pt modelId="{18FA85DC-482B-42AF-BFE4-3E693BFA075B}" type="parTrans" cxnId="{BD9161F2-70DA-4431-A207-768D6AFE757C}">
      <dgm:prSet/>
      <dgm:spPr/>
      <dgm:t>
        <a:bodyPr/>
        <a:lstStyle/>
        <a:p>
          <a:endParaRPr lang="ru-RU"/>
        </a:p>
      </dgm:t>
    </dgm:pt>
    <dgm:pt modelId="{28C4BFFC-6D05-4E76-AFDA-9FD8A3D3F032}" type="sibTrans" cxnId="{BD9161F2-70DA-4431-A207-768D6AFE757C}">
      <dgm:prSet/>
      <dgm:spPr/>
      <dgm:t>
        <a:bodyPr/>
        <a:lstStyle/>
        <a:p>
          <a:endParaRPr lang="ru-RU"/>
        </a:p>
      </dgm:t>
    </dgm:pt>
    <dgm:pt modelId="{C7BBC8B9-B713-4196-A769-7DC58FFB5D05}" type="pres">
      <dgm:prSet presAssocID="{AD7425D9-3130-44C1-BCEA-B5AECB2BB890}" presName="linear" presStyleCnt="0">
        <dgm:presLayoutVars>
          <dgm:dir/>
          <dgm:animLvl val="lvl"/>
          <dgm:resizeHandles val="exact"/>
        </dgm:presLayoutVars>
      </dgm:prSet>
      <dgm:spPr/>
    </dgm:pt>
    <dgm:pt modelId="{D6756F5C-53FD-4ECA-A9C8-7FF369A61337}" type="pres">
      <dgm:prSet presAssocID="{F04B4743-0F9F-477C-B895-3A565AE25EF3}" presName="parentLin" presStyleCnt="0"/>
      <dgm:spPr/>
    </dgm:pt>
    <dgm:pt modelId="{277ED4E2-F6DE-4536-B988-39C09039E0BF}" type="pres">
      <dgm:prSet presAssocID="{F04B4743-0F9F-477C-B895-3A565AE25EF3}" presName="parentLeftMargin" presStyleLbl="node1" presStyleIdx="0" presStyleCnt="3"/>
      <dgm:spPr/>
    </dgm:pt>
    <dgm:pt modelId="{D16EAABA-A776-4375-AF98-D65AEB514883}" type="pres">
      <dgm:prSet presAssocID="{F04B4743-0F9F-477C-B895-3A565AE25EF3}" presName="parentText" presStyleLbl="node1" presStyleIdx="0" presStyleCnt="3" custScaleX="97754" custScaleY="5203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B70269-79FD-4E94-8146-83DDE6C30A56}" type="pres">
      <dgm:prSet presAssocID="{F04B4743-0F9F-477C-B895-3A565AE25EF3}" presName="negativeSpace" presStyleCnt="0"/>
      <dgm:spPr/>
    </dgm:pt>
    <dgm:pt modelId="{3426F2C4-4781-4313-947E-188BB9FF4C21}" type="pres">
      <dgm:prSet presAssocID="{F04B4743-0F9F-477C-B895-3A565AE25EF3}" presName="childText" presStyleLbl="conFgAcc1" presStyleIdx="0" presStyleCnt="3">
        <dgm:presLayoutVars>
          <dgm:bulletEnabled val="1"/>
        </dgm:presLayoutVars>
      </dgm:prSet>
      <dgm:spPr/>
    </dgm:pt>
    <dgm:pt modelId="{4112D3C8-6CEC-4AE3-BDBC-A76856CF5B49}" type="pres">
      <dgm:prSet presAssocID="{45DE2CEE-4182-4814-8A61-818D4E961F28}" presName="spaceBetweenRectangles" presStyleCnt="0"/>
      <dgm:spPr/>
    </dgm:pt>
    <dgm:pt modelId="{2E6EA944-5A67-401A-B1E8-E72C58492E21}" type="pres">
      <dgm:prSet presAssocID="{392AD1C0-9999-4CE5-A3B1-D1720D4376BF}" presName="parentLin" presStyleCnt="0"/>
      <dgm:spPr/>
    </dgm:pt>
    <dgm:pt modelId="{8A2B69F8-BAA9-40F3-9543-FCB2B62E7A90}" type="pres">
      <dgm:prSet presAssocID="{392AD1C0-9999-4CE5-A3B1-D1720D4376BF}" presName="parentLeftMargin" presStyleLbl="node1" presStyleIdx="0" presStyleCnt="3"/>
      <dgm:spPr/>
    </dgm:pt>
    <dgm:pt modelId="{3D2FE0DE-9BAD-4A0B-B25E-D81B702633AF}" type="pres">
      <dgm:prSet presAssocID="{392AD1C0-9999-4CE5-A3B1-D1720D4376BF}" presName="parentText" presStyleLbl="node1" presStyleIdx="1" presStyleCnt="3" custScaleX="97754" custScaleY="4662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02883-BE07-4E25-93B3-C726EA7C1D99}" type="pres">
      <dgm:prSet presAssocID="{392AD1C0-9999-4CE5-A3B1-D1720D4376BF}" presName="negativeSpace" presStyleCnt="0"/>
      <dgm:spPr/>
    </dgm:pt>
    <dgm:pt modelId="{EA01304C-B4AB-468D-BA99-4A1F8A5F84CD}" type="pres">
      <dgm:prSet presAssocID="{392AD1C0-9999-4CE5-A3B1-D1720D4376BF}" presName="childText" presStyleLbl="conFgAcc1" presStyleIdx="1" presStyleCnt="3">
        <dgm:presLayoutVars>
          <dgm:bulletEnabled val="1"/>
        </dgm:presLayoutVars>
      </dgm:prSet>
      <dgm:spPr/>
    </dgm:pt>
    <dgm:pt modelId="{BABC3F3C-F589-48CF-AC2E-261433CEAE18}" type="pres">
      <dgm:prSet presAssocID="{60A9724C-43FD-4522-AB11-28BF0121782B}" presName="spaceBetweenRectangles" presStyleCnt="0"/>
      <dgm:spPr/>
    </dgm:pt>
    <dgm:pt modelId="{43AAD81F-8E26-4141-A188-F13C448925C0}" type="pres">
      <dgm:prSet presAssocID="{CCEEEF46-1F91-4D71-B052-3F6C16B5E8CB}" presName="parentLin" presStyleCnt="0"/>
      <dgm:spPr/>
    </dgm:pt>
    <dgm:pt modelId="{42260066-A495-4763-A4A1-B676360B6DF7}" type="pres">
      <dgm:prSet presAssocID="{CCEEEF46-1F91-4D71-B052-3F6C16B5E8CB}" presName="parentLeftMargin" presStyleLbl="node1" presStyleIdx="1" presStyleCnt="3"/>
      <dgm:spPr/>
    </dgm:pt>
    <dgm:pt modelId="{B964C94D-BF51-4674-8F33-D9A189F64D28}" type="pres">
      <dgm:prSet presAssocID="{CCEEEF46-1F91-4D71-B052-3F6C16B5E8CB}" presName="parentText" presStyleLbl="node1" presStyleIdx="2" presStyleCnt="3" custScaleX="100115" custScaleY="530017">
        <dgm:presLayoutVars>
          <dgm:chMax val="0"/>
          <dgm:bulletEnabled val="1"/>
        </dgm:presLayoutVars>
      </dgm:prSet>
      <dgm:spPr/>
    </dgm:pt>
    <dgm:pt modelId="{6C7D6EA9-E066-446F-9806-BB601323D7EE}" type="pres">
      <dgm:prSet presAssocID="{CCEEEF46-1F91-4D71-B052-3F6C16B5E8CB}" presName="negativeSpace" presStyleCnt="0"/>
      <dgm:spPr/>
    </dgm:pt>
    <dgm:pt modelId="{0FE6AD26-5CEA-4A1C-95BB-53B2BEEF6ABD}" type="pres">
      <dgm:prSet presAssocID="{CCEEEF46-1F91-4D71-B052-3F6C16B5E8C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D6166B1-9A0D-4341-96D4-C5AE21755C05}" srcId="{AD7425D9-3130-44C1-BCEA-B5AECB2BB890}" destId="{F04B4743-0F9F-477C-B895-3A565AE25EF3}" srcOrd="0" destOrd="0" parTransId="{6489A36E-1F3C-4B26-B0DC-E6D967EA891B}" sibTransId="{45DE2CEE-4182-4814-8A61-818D4E961F28}"/>
    <dgm:cxn modelId="{D033BA2B-DBD5-48C9-BE61-32EE294412EE}" type="presOf" srcId="{F04B4743-0F9F-477C-B895-3A565AE25EF3}" destId="{277ED4E2-F6DE-4536-B988-39C09039E0BF}" srcOrd="0" destOrd="0" presId="urn:microsoft.com/office/officeart/2005/8/layout/list1"/>
    <dgm:cxn modelId="{BD9161F2-70DA-4431-A207-768D6AFE757C}" srcId="{AD7425D9-3130-44C1-BCEA-B5AECB2BB890}" destId="{CCEEEF46-1F91-4D71-B052-3F6C16B5E8CB}" srcOrd="2" destOrd="0" parTransId="{18FA85DC-482B-42AF-BFE4-3E693BFA075B}" sibTransId="{28C4BFFC-6D05-4E76-AFDA-9FD8A3D3F032}"/>
    <dgm:cxn modelId="{2BEF853D-0247-4AA9-A432-B0DC777DAD6A}" type="presOf" srcId="{CCEEEF46-1F91-4D71-B052-3F6C16B5E8CB}" destId="{42260066-A495-4763-A4A1-B676360B6DF7}" srcOrd="0" destOrd="0" presId="urn:microsoft.com/office/officeart/2005/8/layout/list1"/>
    <dgm:cxn modelId="{9747DADD-0A04-4072-8A28-CA3505EB12CB}" type="presOf" srcId="{F04B4743-0F9F-477C-B895-3A565AE25EF3}" destId="{D16EAABA-A776-4375-AF98-D65AEB514883}" srcOrd="1" destOrd="0" presId="urn:microsoft.com/office/officeart/2005/8/layout/list1"/>
    <dgm:cxn modelId="{AA14C5C2-5BA0-428A-BE14-E25C81B5E31A}" type="presOf" srcId="{392AD1C0-9999-4CE5-A3B1-D1720D4376BF}" destId="{3D2FE0DE-9BAD-4A0B-B25E-D81B702633AF}" srcOrd="1" destOrd="0" presId="urn:microsoft.com/office/officeart/2005/8/layout/list1"/>
    <dgm:cxn modelId="{4A8760E4-9524-4F25-B46A-7E52B222251E}" srcId="{AD7425D9-3130-44C1-BCEA-B5AECB2BB890}" destId="{392AD1C0-9999-4CE5-A3B1-D1720D4376BF}" srcOrd="1" destOrd="0" parTransId="{7B340E12-AC06-413D-A559-87EB63F5BE62}" sibTransId="{60A9724C-43FD-4522-AB11-28BF0121782B}"/>
    <dgm:cxn modelId="{B090221D-203B-4831-87DB-E0BB72E0AFF9}" type="presOf" srcId="{392AD1C0-9999-4CE5-A3B1-D1720D4376BF}" destId="{8A2B69F8-BAA9-40F3-9543-FCB2B62E7A90}" srcOrd="0" destOrd="0" presId="urn:microsoft.com/office/officeart/2005/8/layout/list1"/>
    <dgm:cxn modelId="{D94D9EE4-BD03-4267-A325-BDC25B48E3A9}" type="presOf" srcId="{CCEEEF46-1F91-4D71-B052-3F6C16B5E8CB}" destId="{B964C94D-BF51-4674-8F33-D9A189F64D28}" srcOrd="1" destOrd="0" presId="urn:microsoft.com/office/officeart/2005/8/layout/list1"/>
    <dgm:cxn modelId="{04EA9D83-2688-46BA-96DB-AD243F306318}" type="presOf" srcId="{AD7425D9-3130-44C1-BCEA-B5AECB2BB890}" destId="{C7BBC8B9-B713-4196-A769-7DC58FFB5D05}" srcOrd="0" destOrd="0" presId="urn:microsoft.com/office/officeart/2005/8/layout/list1"/>
    <dgm:cxn modelId="{63C385CA-A428-4CD1-BF5C-A03DBB9CA9FB}" type="presParOf" srcId="{C7BBC8B9-B713-4196-A769-7DC58FFB5D05}" destId="{D6756F5C-53FD-4ECA-A9C8-7FF369A61337}" srcOrd="0" destOrd="0" presId="urn:microsoft.com/office/officeart/2005/8/layout/list1"/>
    <dgm:cxn modelId="{86F32C50-3AC1-49AB-9F38-C48A069EE3D0}" type="presParOf" srcId="{D6756F5C-53FD-4ECA-A9C8-7FF369A61337}" destId="{277ED4E2-F6DE-4536-B988-39C09039E0BF}" srcOrd="0" destOrd="0" presId="urn:microsoft.com/office/officeart/2005/8/layout/list1"/>
    <dgm:cxn modelId="{56155FAD-F369-4134-8CA1-E6F2652A2D7C}" type="presParOf" srcId="{D6756F5C-53FD-4ECA-A9C8-7FF369A61337}" destId="{D16EAABA-A776-4375-AF98-D65AEB514883}" srcOrd="1" destOrd="0" presId="urn:microsoft.com/office/officeart/2005/8/layout/list1"/>
    <dgm:cxn modelId="{FB5B2772-2BA0-4DB2-9A1D-0F016018D874}" type="presParOf" srcId="{C7BBC8B9-B713-4196-A769-7DC58FFB5D05}" destId="{9FB70269-79FD-4E94-8146-83DDE6C30A56}" srcOrd="1" destOrd="0" presId="urn:microsoft.com/office/officeart/2005/8/layout/list1"/>
    <dgm:cxn modelId="{4A43D890-9B29-4E3C-A973-6FA63B425DE2}" type="presParOf" srcId="{C7BBC8B9-B713-4196-A769-7DC58FFB5D05}" destId="{3426F2C4-4781-4313-947E-188BB9FF4C21}" srcOrd="2" destOrd="0" presId="urn:microsoft.com/office/officeart/2005/8/layout/list1"/>
    <dgm:cxn modelId="{F2F7AD02-5216-46CB-BAFB-15C3FE9CD41A}" type="presParOf" srcId="{C7BBC8B9-B713-4196-A769-7DC58FFB5D05}" destId="{4112D3C8-6CEC-4AE3-BDBC-A76856CF5B49}" srcOrd="3" destOrd="0" presId="urn:microsoft.com/office/officeart/2005/8/layout/list1"/>
    <dgm:cxn modelId="{25F2EFAE-1A69-44A8-B9DB-2AA3104409AC}" type="presParOf" srcId="{C7BBC8B9-B713-4196-A769-7DC58FFB5D05}" destId="{2E6EA944-5A67-401A-B1E8-E72C58492E21}" srcOrd="4" destOrd="0" presId="urn:microsoft.com/office/officeart/2005/8/layout/list1"/>
    <dgm:cxn modelId="{0161C5A0-F749-4DA1-AB09-C3C96525FC92}" type="presParOf" srcId="{2E6EA944-5A67-401A-B1E8-E72C58492E21}" destId="{8A2B69F8-BAA9-40F3-9543-FCB2B62E7A90}" srcOrd="0" destOrd="0" presId="urn:microsoft.com/office/officeart/2005/8/layout/list1"/>
    <dgm:cxn modelId="{0863D762-5A13-4492-AA2C-B2BA548D127A}" type="presParOf" srcId="{2E6EA944-5A67-401A-B1E8-E72C58492E21}" destId="{3D2FE0DE-9BAD-4A0B-B25E-D81B702633AF}" srcOrd="1" destOrd="0" presId="urn:microsoft.com/office/officeart/2005/8/layout/list1"/>
    <dgm:cxn modelId="{AEC9E971-A08A-4343-833A-C3EB2D42E2BF}" type="presParOf" srcId="{C7BBC8B9-B713-4196-A769-7DC58FFB5D05}" destId="{77802883-BE07-4E25-93B3-C726EA7C1D99}" srcOrd="5" destOrd="0" presId="urn:microsoft.com/office/officeart/2005/8/layout/list1"/>
    <dgm:cxn modelId="{5ED0F27E-4D2C-45F5-AF8B-BC3AF4B6E8AC}" type="presParOf" srcId="{C7BBC8B9-B713-4196-A769-7DC58FFB5D05}" destId="{EA01304C-B4AB-468D-BA99-4A1F8A5F84CD}" srcOrd="6" destOrd="0" presId="urn:microsoft.com/office/officeart/2005/8/layout/list1"/>
    <dgm:cxn modelId="{0613E504-1D05-4B3B-9FF6-BB0522517D45}" type="presParOf" srcId="{C7BBC8B9-B713-4196-A769-7DC58FFB5D05}" destId="{BABC3F3C-F589-48CF-AC2E-261433CEAE18}" srcOrd="7" destOrd="0" presId="urn:microsoft.com/office/officeart/2005/8/layout/list1"/>
    <dgm:cxn modelId="{E7303497-2DB0-43A7-9FD7-19EF0E9C4F5F}" type="presParOf" srcId="{C7BBC8B9-B713-4196-A769-7DC58FFB5D05}" destId="{43AAD81F-8E26-4141-A188-F13C448925C0}" srcOrd="8" destOrd="0" presId="urn:microsoft.com/office/officeart/2005/8/layout/list1"/>
    <dgm:cxn modelId="{8E51D121-AC20-44B9-B189-0BCA1BC04046}" type="presParOf" srcId="{43AAD81F-8E26-4141-A188-F13C448925C0}" destId="{42260066-A495-4763-A4A1-B676360B6DF7}" srcOrd="0" destOrd="0" presId="urn:microsoft.com/office/officeart/2005/8/layout/list1"/>
    <dgm:cxn modelId="{54854644-6FF6-4148-961F-307E761BBA58}" type="presParOf" srcId="{43AAD81F-8E26-4141-A188-F13C448925C0}" destId="{B964C94D-BF51-4674-8F33-D9A189F64D28}" srcOrd="1" destOrd="0" presId="urn:microsoft.com/office/officeart/2005/8/layout/list1"/>
    <dgm:cxn modelId="{434430BE-235F-4632-9582-1CCF21A60430}" type="presParOf" srcId="{C7BBC8B9-B713-4196-A769-7DC58FFB5D05}" destId="{6C7D6EA9-E066-446F-9806-BB601323D7EE}" srcOrd="9" destOrd="0" presId="urn:microsoft.com/office/officeart/2005/8/layout/list1"/>
    <dgm:cxn modelId="{983FF268-FCF9-47CB-BDAB-B0F55BEFCC5F}" type="presParOf" srcId="{C7BBC8B9-B713-4196-A769-7DC58FFB5D05}" destId="{0FE6AD26-5CEA-4A1C-95BB-53B2BEEF6AB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86F493-4768-463D-9068-7D0CBE61F6E8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5" csCatId="colorful" phldr="1"/>
      <dgm:spPr/>
    </dgm:pt>
    <dgm:pt modelId="{545D199F-B484-48DB-9F2B-174816254F10}">
      <dgm:prSet phldrT="[Текст]"/>
      <dgm:spPr/>
      <dgm:t>
        <a:bodyPr/>
        <a:lstStyle/>
        <a:p>
          <a:r>
            <a:rPr lang="uk-UA" dirty="0" smtClean="0"/>
            <a:t>Під час вивчення української та іноземної мови, за умови більше 27 учнів у класі</a:t>
          </a:r>
          <a:endParaRPr lang="ru-RU" dirty="0"/>
        </a:p>
      </dgm:t>
    </dgm:pt>
    <dgm:pt modelId="{70C38B95-DA7C-433C-A2F8-B5B4CD615C27}" type="parTrans" cxnId="{F0CF33E7-B223-4DA5-8068-EAC0982A822E}">
      <dgm:prSet/>
      <dgm:spPr/>
    </dgm:pt>
    <dgm:pt modelId="{870A81FF-0D9B-4224-B73B-89CDAFE7BAF2}" type="sibTrans" cxnId="{F0CF33E7-B223-4DA5-8068-EAC0982A822E}">
      <dgm:prSet/>
      <dgm:spPr/>
    </dgm:pt>
    <dgm:pt modelId="{3EA25224-91AA-44DE-B394-503BEC463635}">
      <dgm:prSet phldrT="[Текст]"/>
      <dgm:spPr/>
      <dgm:t>
        <a:bodyPr/>
        <a:lstStyle/>
        <a:p>
          <a:r>
            <a:rPr lang="uk-UA" dirty="0" smtClean="0"/>
            <a:t>Під час проведення практичних занять з інформатики з використанням комп’ютерів за умови не менше 8 учнів у групі</a:t>
          </a:r>
          <a:endParaRPr lang="ru-RU" dirty="0"/>
        </a:p>
      </dgm:t>
    </dgm:pt>
    <dgm:pt modelId="{7536B6C5-0A54-4405-929C-0D13D6692B14}" type="parTrans" cxnId="{2F8210BA-2859-42BE-9952-3DF4D79CDB55}">
      <dgm:prSet/>
      <dgm:spPr/>
    </dgm:pt>
    <dgm:pt modelId="{6E1DC3E8-3B87-433C-A6CF-A075BBB0EBF1}" type="sibTrans" cxnId="{2F8210BA-2859-42BE-9952-3DF4D79CDB55}">
      <dgm:prSet/>
      <dgm:spPr/>
    </dgm:pt>
    <dgm:pt modelId="{26FBA829-926C-4759-AD6F-B0A7CE953117}">
      <dgm:prSet phldrT="[Текст]"/>
      <dgm:spPr/>
      <dgm:t>
        <a:bodyPr/>
        <a:lstStyle/>
        <a:p>
          <a:r>
            <a:rPr lang="uk-UA" dirty="0" smtClean="0"/>
            <a:t>Можливість поділу класу на групи має бути зафіксована в освітній програмі закладу освіти</a:t>
          </a:r>
          <a:endParaRPr lang="ru-RU" dirty="0"/>
        </a:p>
      </dgm:t>
    </dgm:pt>
    <dgm:pt modelId="{F69CBCF1-B89C-460C-9227-75E286B73854}" type="parTrans" cxnId="{6D478BA9-1C29-4253-986E-144823845B0B}">
      <dgm:prSet/>
      <dgm:spPr/>
    </dgm:pt>
    <dgm:pt modelId="{DD791F54-E4F6-489B-A161-B3AD55919435}" type="sibTrans" cxnId="{6D478BA9-1C29-4253-986E-144823845B0B}">
      <dgm:prSet/>
      <dgm:spPr/>
    </dgm:pt>
    <dgm:pt modelId="{D737C98A-4A6F-4D97-AC2F-FDFBA71FAD7E}" type="pres">
      <dgm:prSet presAssocID="{0986F493-4768-463D-9068-7D0CBE61F6E8}" presName="linearFlow" presStyleCnt="0">
        <dgm:presLayoutVars>
          <dgm:dir/>
          <dgm:resizeHandles val="exact"/>
        </dgm:presLayoutVars>
      </dgm:prSet>
      <dgm:spPr/>
    </dgm:pt>
    <dgm:pt modelId="{991B3338-0895-47A6-982A-46658717073D}" type="pres">
      <dgm:prSet presAssocID="{545D199F-B484-48DB-9F2B-174816254F10}" presName="comp" presStyleCnt="0"/>
      <dgm:spPr/>
    </dgm:pt>
    <dgm:pt modelId="{DB55A551-83A8-4F9D-81F5-3DA300A4DEAC}" type="pres">
      <dgm:prSet presAssocID="{545D199F-B484-48DB-9F2B-174816254F10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88044-43BA-4B9C-97F9-A005A78B7C0C}" type="pres">
      <dgm:prSet presAssocID="{545D199F-B484-48DB-9F2B-174816254F10}" presName="rect1" presStyleLbl="lnNode1" presStyleIdx="0" presStyleCnt="3"/>
      <dgm:spPr/>
    </dgm:pt>
    <dgm:pt modelId="{9CCD5C9B-428D-4466-A3DE-5647CBE7E410}" type="pres">
      <dgm:prSet presAssocID="{870A81FF-0D9B-4224-B73B-89CDAFE7BAF2}" presName="sibTrans" presStyleCnt="0"/>
      <dgm:spPr/>
    </dgm:pt>
    <dgm:pt modelId="{F7D32C26-2E4E-4F05-BA75-E795A2359D0B}" type="pres">
      <dgm:prSet presAssocID="{3EA25224-91AA-44DE-B394-503BEC463635}" presName="comp" presStyleCnt="0"/>
      <dgm:spPr/>
    </dgm:pt>
    <dgm:pt modelId="{5D16F615-F49A-4EBC-AF9E-23017CE80177}" type="pres">
      <dgm:prSet presAssocID="{3EA25224-91AA-44DE-B394-503BEC463635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9F7B4-76D0-4400-92B3-3C724425A269}" type="pres">
      <dgm:prSet presAssocID="{3EA25224-91AA-44DE-B394-503BEC463635}" presName="rect1" presStyleLbl="lnNode1" presStyleIdx="1" presStyleCnt="3"/>
      <dgm:spPr/>
    </dgm:pt>
    <dgm:pt modelId="{9A7A1B66-A964-4284-879C-D8EC571B979F}" type="pres">
      <dgm:prSet presAssocID="{6E1DC3E8-3B87-433C-A6CF-A075BBB0EBF1}" presName="sibTrans" presStyleCnt="0"/>
      <dgm:spPr/>
    </dgm:pt>
    <dgm:pt modelId="{31604549-242B-41C0-ACAC-FCA61152EED6}" type="pres">
      <dgm:prSet presAssocID="{26FBA829-926C-4759-AD6F-B0A7CE953117}" presName="comp" presStyleCnt="0"/>
      <dgm:spPr/>
    </dgm:pt>
    <dgm:pt modelId="{BE8CC89B-FA2D-4460-ACD3-AE1259505A43}" type="pres">
      <dgm:prSet presAssocID="{26FBA829-926C-4759-AD6F-B0A7CE953117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D71BC-C941-4706-B8C3-AF04A812C257}" type="pres">
      <dgm:prSet presAssocID="{26FBA829-926C-4759-AD6F-B0A7CE953117}" presName="rect1" presStyleLbl="lnNode1" presStyleIdx="2" presStyleCnt="3"/>
      <dgm:spPr/>
    </dgm:pt>
  </dgm:ptLst>
  <dgm:cxnLst>
    <dgm:cxn modelId="{8035B35F-F3F5-40A0-B461-17E62B5B9E3B}" type="presOf" srcId="{545D199F-B484-48DB-9F2B-174816254F10}" destId="{DB55A551-83A8-4F9D-81F5-3DA300A4DEAC}" srcOrd="0" destOrd="0" presId="urn:microsoft.com/office/officeart/2008/layout/AlternatingPictureBlocks"/>
    <dgm:cxn modelId="{65821C85-EEE5-46B1-8EFC-4EF26F7EF5B7}" type="presOf" srcId="{3EA25224-91AA-44DE-B394-503BEC463635}" destId="{5D16F615-F49A-4EBC-AF9E-23017CE80177}" srcOrd="0" destOrd="0" presId="urn:microsoft.com/office/officeart/2008/layout/AlternatingPictureBlocks"/>
    <dgm:cxn modelId="{20BCAB19-8E1D-43A2-9D97-841031E8E8EE}" type="presOf" srcId="{26FBA829-926C-4759-AD6F-B0A7CE953117}" destId="{BE8CC89B-FA2D-4460-ACD3-AE1259505A43}" srcOrd="0" destOrd="0" presId="urn:microsoft.com/office/officeart/2008/layout/AlternatingPictureBlocks"/>
    <dgm:cxn modelId="{F0CF33E7-B223-4DA5-8068-EAC0982A822E}" srcId="{0986F493-4768-463D-9068-7D0CBE61F6E8}" destId="{545D199F-B484-48DB-9F2B-174816254F10}" srcOrd="0" destOrd="0" parTransId="{70C38B95-DA7C-433C-A2F8-B5B4CD615C27}" sibTransId="{870A81FF-0D9B-4224-B73B-89CDAFE7BAF2}"/>
    <dgm:cxn modelId="{232AB6FA-32F7-4483-BA90-D8505F6802C2}" type="presOf" srcId="{0986F493-4768-463D-9068-7D0CBE61F6E8}" destId="{D737C98A-4A6F-4D97-AC2F-FDFBA71FAD7E}" srcOrd="0" destOrd="0" presId="urn:microsoft.com/office/officeart/2008/layout/AlternatingPictureBlocks"/>
    <dgm:cxn modelId="{6D478BA9-1C29-4253-986E-144823845B0B}" srcId="{0986F493-4768-463D-9068-7D0CBE61F6E8}" destId="{26FBA829-926C-4759-AD6F-B0A7CE953117}" srcOrd="2" destOrd="0" parTransId="{F69CBCF1-B89C-460C-9227-75E286B73854}" sibTransId="{DD791F54-E4F6-489B-A161-B3AD55919435}"/>
    <dgm:cxn modelId="{2F8210BA-2859-42BE-9952-3DF4D79CDB55}" srcId="{0986F493-4768-463D-9068-7D0CBE61F6E8}" destId="{3EA25224-91AA-44DE-B394-503BEC463635}" srcOrd="1" destOrd="0" parTransId="{7536B6C5-0A54-4405-929C-0D13D6692B14}" sibTransId="{6E1DC3E8-3B87-433C-A6CF-A075BBB0EBF1}"/>
    <dgm:cxn modelId="{7632DD90-B955-4AD0-B5C4-ED218DD474E3}" type="presParOf" srcId="{D737C98A-4A6F-4D97-AC2F-FDFBA71FAD7E}" destId="{991B3338-0895-47A6-982A-46658717073D}" srcOrd="0" destOrd="0" presId="urn:microsoft.com/office/officeart/2008/layout/AlternatingPictureBlocks"/>
    <dgm:cxn modelId="{530EA2AB-0226-49B5-8880-8B1922ED3761}" type="presParOf" srcId="{991B3338-0895-47A6-982A-46658717073D}" destId="{DB55A551-83A8-4F9D-81F5-3DA300A4DEAC}" srcOrd="0" destOrd="0" presId="urn:microsoft.com/office/officeart/2008/layout/AlternatingPictureBlocks"/>
    <dgm:cxn modelId="{859C9FE8-487A-4F3F-9DC7-43BFCBF4560F}" type="presParOf" srcId="{991B3338-0895-47A6-982A-46658717073D}" destId="{43F88044-43BA-4B9C-97F9-A005A78B7C0C}" srcOrd="1" destOrd="0" presId="urn:microsoft.com/office/officeart/2008/layout/AlternatingPictureBlocks"/>
    <dgm:cxn modelId="{AE942164-02E0-47F1-8524-B1D498F510D1}" type="presParOf" srcId="{D737C98A-4A6F-4D97-AC2F-FDFBA71FAD7E}" destId="{9CCD5C9B-428D-4466-A3DE-5647CBE7E410}" srcOrd="1" destOrd="0" presId="urn:microsoft.com/office/officeart/2008/layout/AlternatingPictureBlocks"/>
    <dgm:cxn modelId="{743A7AC0-3354-4EFC-8792-77AE1E1839A1}" type="presParOf" srcId="{D737C98A-4A6F-4D97-AC2F-FDFBA71FAD7E}" destId="{F7D32C26-2E4E-4F05-BA75-E795A2359D0B}" srcOrd="2" destOrd="0" presId="urn:microsoft.com/office/officeart/2008/layout/AlternatingPictureBlocks"/>
    <dgm:cxn modelId="{46C19DDF-2C5C-4A1C-847C-5068BB515AD2}" type="presParOf" srcId="{F7D32C26-2E4E-4F05-BA75-E795A2359D0B}" destId="{5D16F615-F49A-4EBC-AF9E-23017CE80177}" srcOrd="0" destOrd="0" presId="urn:microsoft.com/office/officeart/2008/layout/AlternatingPictureBlocks"/>
    <dgm:cxn modelId="{02A9AE71-C6A1-4B99-971F-5E45D0D8E2FD}" type="presParOf" srcId="{F7D32C26-2E4E-4F05-BA75-E795A2359D0B}" destId="{3239F7B4-76D0-4400-92B3-3C724425A269}" srcOrd="1" destOrd="0" presId="urn:microsoft.com/office/officeart/2008/layout/AlternatingPictureBlocks"/>
    <dgm:cxn modelId="{E49884F0-DF9E-4421-9AF0-CE7005B2950D}" type="presParOf" srcId="{D737C98A-4A6F-4D97-AC2F-FDFBA71FAD7E}" destId="{9A7A1B66-A964-4284-879C-D8EC571B979F}" srcOrd="3" destOrd="0" presId="urn:microsoft.com/office/officeart/2008/layout/AlternatingPictureBlocks"/>
    <dgm:cxn modelId="{77BD8480-FC9C-417C-8A4F-36032E334473}" type="presParOf" srcId="{D737C98A-4A6F-4D97-AC2F-FDFBA71FAD7E}" destId="{31604549-242B-41C0-ACAC-FCA61152EED6}" srcOrd="4" destOrd="0" presId="urn:microsoft.com/office/officeart/2008/layout/AlternatingPictureBlocks"/>
    <dgm:cxn modelId="{40CD8871-2609-4FB8-9E35-74BBDA02F654}" type="presParOf" srcId="{31604549-242B-41C0-ACAC-FCA61152EED6}" destId="{BE8CC89B-FA2D-4460-ACD3-AE1259505A43}" srcOrd="0" destOrd="0" presId="urn:microsoft.com/office/officeart/2008/layout/AlternatingPictureBlocks"/>
    <dgm:cxn modelId="{4331E968-5DA3-421B-8005-50C2B49437BF}" type="presParOf" srcId="{31604549-242B-41C0-ACAC-FCA61152EED6}" destId="{D0ED71BC-C941-4706-B8C3-AF04A812C25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01D05B-4131-47B7-8582-15FA3129A6E5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805565C8-DFF8-42A2-9A1B-7C624B75D4B7}">
      <dgm:prSet phldrT="[Текст]"/>
      <dgm:spPr/>
      <dgm:t>
        <a:bodyPr/>
        <a:lstStyle/>
        <a:p>
          <a:r>
            <a:rPr lang="uk-UA" dirty="0" smtClean="0"/>
            <a:t>Складається на основі навчальної програми</a:t>
          </a:r>
          <a:endParaRPr lang="ru-RU" dirty="0"/>
        </a:p>
      </dgm:t>
    </dgm:pt>
    <dgm:pt modelId="{0577EA0C-C41B-4F23-879A-82A81C2171AB}" type="parTrans" cxnId="{4895A2E0-265B-4840-BCA8-A3B81F700C2A}">
      <dgm:prSet/>
      <dgm:spPr/>
    </dgm:pt>
    <dgm:pt modelId="{A145D58F-4E21-4518-8F2D-B5BC17F41B3B}" type="sibTrans" cxnId="{4895A2E0-265B-4840-BCA8-A3B81F700C2A}">
      <dgm:prSet/>
      <dgm:spPr/>
    </dgm:pt>
    <dgm:pt modelId="{098E1E17-EDA5-4DE4-85D2-452AFB209C03}">
      <dgm:prSet phldrT="[Текст]"/>
      <dgm:spPr/>
      <dgm:t>
        <a:bodyPr/>
        <a:lstStyle/>
        <a:p>
          <a:r>
            <a:rPr lang="uk-UA" dirty="0" smtClean="0"/>
            <a:t>З урахуванням навчальних можливостей учнів класу</a:t>
          </a:r>
          <a:endParaRPr lang="ru-RU" dirty="0"/>
        </a:p>
      </dgm:t>
    </dgm:pt>
    <dgm:pt modelId="{B7688F71-AD61-4D94-8C4F-E2B00C72AC99}" type="parTrans" cxnId="{AD41F984-9A18-4C28-81C5-8253AAD74978}">
      <dgm:prSet/>
      <dgm:spPr/>
    </dgm:pt>
    <dgm:pt modelId="{6B860731-7400-4FF1-B9B6-33408DB99374}" type="sibTrans" cxnId="{AD41F984-9A18-4C28-81C5-8253AAD74978}">
      <dgm:prSet/>
      <dgm:spPr/>
    </dgm:pt>
    <dgm:pt modelId="{32F79347-6D9D-4118-9B7B-89DFEEA58718}">
      <dgm:prSet phldrT="[Текст]"/>
      <dgm:spPr/>
      <dgm:t>
        <a:bodyPr/>
        <a:lstStyle/>
        <a:p>
          <a:r>
            <a:rPr lang="uk-UA" dirty="0" smtClean="0"/>
            <a:t>Здійснюється вчителем у довільній формі</a:t>
          </a:r>
          <a:endParaRPr lang="ru-RU" dirty="0"/>
        </a:p>
      </dgm:t>
    </dgm:pt>
    <dgm:pt modelId="{1D16A773-97EF-41EF-A183-C0A502058C11}" type="parTrans" cxnId="{9E4413B2-B9E2-4661-82FA-54858D3E0975}">
      <dgm:prSet/>
      <dgm:spPr/>
    </dgm:pt>
    <dgm:pt modelId="{B1361F0F-D0E8-49F8-883D-706604EAAFDE}" type="sibTrans" cxnId="{9E4413B2-B9E2-4661-82FA-54858D3E0975}">
      <dgm:prSet/>
      <dgm:spPr/>
    </dgm:pt>
    <dgm:pt modelId="{D1ADF55D-B066-4C86-99FF-38102B3C0DCB}">
      <dgm:prSet phldrT="[Текст]"/>
      <dgm:spPr/>
      <dgm:t>
        <a:bodyPr/>
        <a:lstStyle/>
        <a:p>
          <a:r>
            <a:rPr lang="uk-UA" dirty="0" smtClean="0"/>
            <a:t>Формат, обсяг, структура, зміст та оформлення є індивідуальною справою вчителя</a:t>
          </a:r>
          <a:endParaRPr lang="ru-RU" dirty="0"/>
        </a:p>
      </dgm:t>
    </dgm:pt>
    <dgm:pt modelId="{AB2BB509-37B0-426B-A9EC-5E79C07FDC31}" type="parTrans" cxnId="{B716F2E7-B54B-478E-988F-CA071D8162A9}">
      <dgm:prSet/>
      <dgm:spPr/>
    </dgm:pt>
    <dgm:pt modelId="{AFC3F32E-3F4E-4CD0-A5F9-8AFFFBFB14CE}" type="sibTrans" cxnId="{B716F2E7-B54B-478E-988F-CA071D8162A9}">
      <dgm:prSet/>
      <dgm:spPr/>
    </dgm:pt>
    <dgm:pt modelId="{B96CA1BC-D014-4927-B746-B9433F4B58F1}" type="pres">
      <dgm:prSet presAssocID="{0301D05B-4131-47B7-8582-15FA3129A6E5}" presName="linearFlow" presStyleCnt="0">
        <dgm:presLayoutVars>
          <dgm:dir/>
          <dgm:resizeHandles val="exact"/>
        </dgm:presLayoutVars>
      </dgm:prSet>
      <dgm:spPr/>
    </dgm:pt>
    <dgm:pt modelId="{C6E31194-D8E2-4E5B-8F10-646D08092AFD}" type="pres">
      <dgm:prSet presAssocID="{805565C8-DFF8-42A2-9A1B-7C624B75D4B7}" presName="composite" presStyleCnt="0"/>
      <dgm:spPr/>
    </dgm:pt>
    <dgm:pt modelId="{36544436-C4CF-4F1E-B5D6-06F68B119F7B}" type="pres">
      <dgm:prSet presAssocID="{805565C8-DFF8-42A2-9A1B-7C624B75D4B7}" presName="imgShp" presStyleLbl="fgImgPlace1" presStyleIdx="0" presStyleCnt="4"/>
      <dgm:spPr/>
    </dgm:pt>
    <dgm:pt modelId="{37FC373A-1B29-45B4-B65A-09D3CD6D4DB8}" type="pres">
      <dgm:prSet presAssocID="{805565C8-DFF8-42A2-9A1B-7C624B75D4B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58FF3-26FA-461B-A5A9-10CC6848EF55}" type="pres">
      <dgm:prSet presAssocID="{A145D58F-4E21-4518-8F2D-B5BC17F41B3B}" presName="spacing" presStyleCnt="0"/>
      <dgm:spPr/>
    </dgm:pt>
    <dgm:pt modelId="{2B9A5ED8-9DF5-48EC-B4FD-D98B4197B542}" type="pres">
      <dgm:prSet presAssocID="{098E1E17-EDA5-4DE4-85D2-452AFB209C03}" presName="composite" presStyleCnt="0"/>
      <dgm:spPr/>
    </dgm:pt>
    <dgm:pt modelId="{27F5A7A8-4267-4C4B-A7ED-A3AD1C908AB3}" type="pres">
      <dgm:prSet presAssocID="{098E1E17-EDA5-4DE4-85D2-452AFB209C03}" presName="imgShp" presStyleLbl="fgImgPlace1" presStyleIdx="1" presStyleCnt="4"/>
      <dgm:spPr/>
    </dgm:pt>
    <dgm:pt modelId="{99FF6D45-5898-4E38-A1F2-F342A911FEB1}" type="pres">
      <dgm:prSet presAssocID="{098E1E17-EDA5-4DE4-85D2-452AFB209C0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A16C6-E7F1-4C5F-85DE-F6EA27FA0187}" type="pres">
      <dgm:prSet presAssocID="{6B860731-7400-4FF1-B9B6-33408DB99374}" presName="spacing" presStyleCnt="0"/>
      <dgm:spPr/>
    </dgm:pt>
    <dgm:pt modelId="{8FEE1C08-43D6-4140-B49C-E8370D3B4964}" type="pres">
      <dgm:prSet presAssocID="{32F79347-6D9D-4118-9B7B-89DFEEA58718}" presName="composite" presStyleCnt="0"/>
      <dgm:spPr/>
    </dgm:pt>
    <dgm:pt modelId="{E7162501-3128-4DD3-94C9-C85B7190519B}" type="pres">
      <dgm:prSet presAssocID="{32F79347-6D9D-4118-9B7B-89DFEEA58718}" presName="imgShp" presStyleLbl="fgImgPlace1" presStyleIdx="2" presStyleCnt="4"/>
      <dgm:spPr/>
    </dgm:pt>
    <dgm:pt modelId="{9789EC33-9042-47ED-A1CC-B5C1FF425435}" type="pres">
      <dgm:prSet presAssocID="{32F79347-6D9D-4118-9B7B-89DFEEA5871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38776-6153-414D-A49C-E1A69904AE3F}" type="pres">
      <dgm:prSet presAssocID="{B1361F0F-D0E8-49F8-883D-706604EAAFDE}" presName="spacing" presStyleCnt="0"/>
      <dgm:spPr/>
    </dgm:pt>
    <dgm:pt modelId="{0853FA04-CB4B-4482-8B69-B81E362BD782}" type="pres">
      <dgm:prSet presAssocID="{D1ADF55D-B066-4C86-99FF-38102B3C0DCB}" presName="composite" presStyleCnt="0"/>
      <dgm:spPr/>
    </dgm:pt>
    <dgm:pt modelId="{C3D9C59D-6A73-4CE6-AC3B-872EDC192B91}" type="pres">
      <dgm:prSet presAssocID="{D1ADF55D-B066-4C86-99FF-38102B3C0DCB}" presName="imgShp" presStyleLbl="fgImgPlace1" presStyleIdx="3" presStyleCnt="4"/>
      <dgm:spPr/>
    </dgm:pt>
    <dgm:pt modelId="{F5451909-4121-483F-BE8E-556E3C6ED630}" type="pres">
      <dgm:prSet presAssocID="{D1ADF55D-B066-4C86-99FF-38102B3C0DC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5538A6-734D-4020-BD35-4938DDCFE3C9}" type="presOf" srcId="{098E1E17-EDA5-4DE4-85D2-452AFB209C03}" destId="{99FF6D45-5898-4E38-A1F2-F342A911FEB1}" srcOrd="0" destOrd="0" presId="urn:microsoft.com/office/officeart/2005/8/layout/vList3"/>
    <dgm:cxn modelId="{B716F2E7-B54B-478E-988F-CA071D8162A9}" srcId="{0301D05B-4131-47B7-8582-15FA3129A6E5}" destId="{D1ADF55D-B066-4C86-99FF-38102B3C0DCB}" srcOrd="3" destOrd="0" parTransId="{AB2BB509-37B0-426B-A9EC-5E79C07FDC31}" sibTransId="{AFC3F32E-3F4E-4CD0-A5F9-8AFFFBFB14CE}"/>
    <dgm:cxn modelId="{4895A2E0-265B-4840-BCA8-A3B81F700C2A}" srcId="{0301D05B-4131-47B7-8582-15FA3129A6E5}" destId="{805565C8-DFF8-42A2-9A1B-7C624B75D4B7}" srcOrd="0" destOrd="0" parTransId="{0577EA0C-C41B-4F23-879A-82A81C2171AB}" sibTransId="{A145D58F-4E21-4518-8F2D-B5BC17F41B3B}"/>
    <dgm:cxn modelId="{9E4413B2-B9E2-4661-82FA-54858D3E0975}" srcId="{0301D05B-4131-47B7-8582-15FA3129A6E5}" destId="{32F79347-6D9D-4118-9B7B-89DFEEA58718}" srcOrd="2" destOrd="0" parTransId="{1D16A773-97EF-41EF-A183-C0A502058C11}" sibTransId="{B1361F0F-D0E8-49F8-883D-706604EAAFDE}"/>
    <dgm:cxn modelId="{58262E89-1C13-48CE-8863-92012DD5A7F0}" type="presOf" srcId="{32F79347-6D9D-4118-9B7B-89DFEEA58718}" destId="{9789EC33-9042-47ED-A1CC-B5C1FF425435}" srcOrd="0" destOrd="0" presId="urn:microsoft.com/office/officeart/2005/8/layout/vList3"/>
    <dgm:cxn modelId="{AD41F984-9A18-4C28-81C5-8253AAD74978}" srcId="{0301D05B-4131-47B7-8582-15FA3129A6E5}" destId="{098E1E17-EDA5-4DE4-85D2-452AFB209C03}" srcOrd="1" destOrd="0" parTransId="{B7688F71-AD61-4D94-8C4F-E2B00C72AC99}" sibTransId="{6B860731-7400-4FF1-B9B6-33408DB99374}"/>
    <dgm:cxn modelId="{D69506AC-903C-4597-9D36-EAAEBF0E0796}" type="presOf" srcId="{D1ADF55D-B066-4C86-99FF-38102B3C0DCB}" destId="{F5451909-4121-483F-BE8E-556E3C6ED630}" srcOrd="0" destOrd="0" presId="urn:microsoft.com/office/officeart/2005/8/layout/vList3"/>
    <dgm:cxn modelId="{38C235C9-57BD-48CF-B381-1E215EC907DD}" type="presOf" srcId="{805565C8-DFF8-42A2-9A1B-7C624B75D4B7}" destId="{37FC373A-1B29-45B4-B65A-09D3CD6D4DB8}" srcOrd="0" destOrd="0" presId="urn:microsoft.com/office/officeart/2005/8/layout/vList3"/>
    <dgm:cxn modelId="{4B182E4E-3B6D-4E1E-8C5B-071B14E18AA5}" type="presOf" srcId="{0301D05B-4131-47B7-8582-15FA3129A6E5}" destId="{B96CA1BC-D014-4927-B746-B9433F4B58F1}" srcOrd="0" destOrd="0" presId="urn:microsoft.com/office/officeart/2005/8/layout/vList3"/>
    <dgm:cxn modelId="{6B581A36-39E1-4640-B7BA-CFCB9C4DE535}" type="presParOf" srcId="{B96CA1BC-D014-4927-B746-B9433F4B58F1}" destId="{C6E31194-D8E2-4E5B-8F10-646D08092AFD}" srcOrd="0" destOrd="0" presId="urn:microsoft.com/office/officeart/2005/8/layout/vList3"/>
    <dgm:cxn modelId="{837D55ED-AF2D-4D9A-9F45-211081E4ADC0}" type="presParOf" srcId="{C6E31194-D8E2-4E5B-8F10-646D08092AFD}" destId="{36544436-C4CF-4F1E-B5D6-06F68B119F7B}" srcOrd="0" destOrd="0" presId="urn:microsoft.com/office/officeart/2005/8/layout/vList3"/>
    <dgm:cxn modelId="{07680799-ECE5-4E2C-B356-369B9B6FBAE0}" type="presParOf" srcId="{C6E31194-D8E2-4E5B-8F10-646D08092AFD}" destId="{37FC373A-1B29-45B4-B65A-09D3CD6D4DB8}" srcOrd="1" destOrd="0" presId="urn:microsoft.com/office/officeart/2005/8/layout/vList3"/>
    <dgm:cxn modelId="{2D8ED862-584E-476E-BDA6-CD7CDB65541D}" type="presParOf" srcId="{B96CA1BC-D014-4927-B746-B9433F4B58F1}" destId="{CD258FF3-26FA-461B-A5A9-10CC6848EF55}" srcOrd="1" destOrd="0" presId="urn:microsoft.com/office/officeart/2005/8/layout/vList3"/>
    <dgm:cxn modelId="{3379C979-AA33-4919-8C6A-F3BD3D18A4B3}" type="presParOf" srcId="{B96CA1BC-D014-4927-B746-B9433F4B58F1}" destId="{2B9A5ED8-9DF5-48EC-B4FD-D98B4197B542}" srcOrd="2" destOrd="0" presId="urn:microsoft.com/office/officeart/2005/8/layout/vList3"/>
    <dgm:cxn modelId="{CAA2AFC4-680E-47F4-A02D-304529FA5698}" type="presParOf" srcId="{2B9A5ED8-9DF5-48EC-B4FD-D98B4197B542}" destId="{27F5A7A8-4267-4C4B-A7ED-A3AD1C908AB3}" srcOrd="0" destOrd="0" presId="urn:microsoft.com/office/officeart/2005/8/layout/vList3"/>
    <dgm:cxn modelId="{877462E2-4AEA-415E-A1D3-F637A0CB1C6B}" type="presParOf" srcId="{2B9A5ED8-9DF5-48EC-B4FD-D98B4197B542}" destId="{99FF6D45-5898-4E38-A1F2-F342A911FEB1}" srcOrd="1" destOrd="0" presId="urn:microsoft.com/office/officeart/2005/8/layout/vList3"/>
    <dgm:cxn modelId="{06C9A9E0-992B-483D-BED2-BF86428CBEC6}" type="presParOf" srcId="{B96CA1BC-D014-4927-B746-B9433F4B58F1}" destId="{95FA16C6-E7F1-4C5F-85DE-F6EA27FA0187}" srcOrd="3" destOrd="0" presId="urn:microsoft.com/office/officeart/2005/8/layout/vList3"/>
    <dgm:cxn modelId="{77D413DC-8B21-4269-B71A-AB171939F871}" type="presParOf" srcId="{B96CA1BC-D014-4927-B746-B9433F4B58F1}" destId="{8FEE1C08-43D6-4140-B49C-E8370D3B4964}" srcOrd="4" destOrd="0" presId="urn:microsoft.com/office/officeart/2005/8/layout/vList3"/>
    <dgm:cxn modelId="{D03C339E-5D7D-4EE3-9CD0-BEE65118A13D}" type="presParOf" srcId="{8FEE1C08-43D6-4140-B49C-E8370D3B4964}" destId="{E7162501-3128-4DD3-94C9-C85B7190519B}" srcOrd="0" destOrd="0" presId="urn:microsoft.com/office/officeart/2005/8/layout/vList3"/>
    <dgm:cxn modelId="{36F4D686-345B-48D3-9963-01AAC5BC440C}" type="presParOf" srcId="{8FEE1C08-43D6-4140-B49C-E8370D3B4964}" destId="{9789EC33-9042-47ED-A1CC-B5C1FF425435}" srcOrd="1" destOrd="0" presId="urn:microsoft.com/office/officeart/2005/8/layout/vList3"/>
    <dgm:cxn modelId="{2F439A67-E833-46E6-A24F-0636AD5F6780}" type="presParOf" srcId="{B96CA1BC-D014-4927-B746-B9433F4B58F1}" destId="{5E838776-6153-414D-A49C-E1A69904AE3F}" srcOrd="5" destOrd="0" presId="urn:microsoft.com/office/officeart/2005/8/layout/vList3"/>
    <dgm:cxn modelId="{299A4BC6-B776-4B56-8E35-D143B54B259A}" type="presParOf" srcId="{B96CA1BC-D014-4927-B746-B9433F4B58F1}" destId="{0853FA04-CB4B-4482-8B69-B81E362BD782}" srcOrd="6" destOrd="0" presId="urn:microsoft.com/office/officeart/2005/8/layout/vList3"/>
    <dgm:cxn modelId="{88F6EDE8-4ABF-4631-B4A3-8855FAD1E635}" type="presParOf" srcId="{0853FA04-CB4B-4482-8B69-B81E362BD782}" destId="{C3D9C59D-6A73-4CE6-AC3B-872EDC192B91}" srcOrd="0" destOrd="0" presId="urn:microsoft.com/office/officeart/2005/8/layout/vList3"/>
    <dgm:cxn modelId="{487AA0E3-8496-4575-966C-F436F3794DCD}" type="presParOf" srcId="{0853FA04-CB4B-4482-8B69-B81E362BD782}" destId="{F5451909-4121-483F-BE8E-556E3C6ED63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A2BAE7-7B99-49C4-AF04-C895E1535722}" type="doc">
      <dgm:prSet loTypeId="urn:microsoft.com/office/officeart/2005/8/layout/arrow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F23C423-3AA9-4546-B153-18A15339C56B}">
      <dgm:prSet phldrT="[Текст]"/>
      <dgm:spPr/>
      <dgm:t>
        <a:bodyPr/>
        <a:lstStyle/>
        <a:p>
          <a:r>
            <a:rPr lang="uk-UA" dirty="0" smtClean="0"/>
            <a:t>Академічна свобода</a:t>
          </a:r>
          <a:endParaRPr lang="ru-RU" dirty="0"/>
        </a:p>
      </dgm:t>
    </dgm:pt>
    <dgm:pt modelId="{954A7307-854F-4278-A4E4-550536ED09C8}" type="parTrans" cxnId="{F2868A1C-0203-4968-B9F3-437512FCC6AC}">
      <dgm:prSet/>
      <dgm:spPr/>
      <dgm:t>
        <a:bodyPr/>
        <a:lstStyle/>
        <a:p>
          <a:endParaRPr lang="ru-RU"/>
        </a:p>
      </dgm:t>
    </dgm:pt>
    <dgm:pt modelId="{3AE6197C-24F5-4C02-BB02-8013D0F31E2C}" type="sibTrans" cxnId="{F2868A1C-0203-4968-B9F3-437512FCC6AC}">
      <dgm:prSet/>
      <dgm:spPr/>
      <dgm:t>
        <a:bodyPr/>
        <a:lstStyle/>
        <a:p>
          <a:endParaRPr lang="ru-RU"/>
        </a:p>
      </dgm:t>
    </dgm:pt>
    <dgm:pt modelId="{923D05B1-D3D5-4E7D-AB95-8928AAA3100F}">
      <dgm:prSet phldrT="[Текст]"/>
      <dgm:spPr/>
      <dgm:t>
        <a:bodyPr/>
        <a:lstStyle/>
        <a:p>
          <a:r>
            <a:rPr lang="uk-UA" dirty="0" smtClean="0"/>
            <a:t>Вільний вибір форм підвищення кваліфікації</a:t>
          </a:r>
          <a:endParaRPr lang="ru-RU" dirty="0"/>
        </a:p>
      </dgm:t>
    </dgm:pt>
    <dgm:pt modelId="{BBB18A73-8A6B-45B4-957E-AD107D34EA00}" type="parTrans" cxnId="{AB4BD5C4-C380-4229-8CA5-4181AF1D69B4}">
      <dgm:prSet/>
      <dgm:spPr/>
      <dgm:t>
        <a:bodyPr/>
        <a:lstStyle/>
        <a:p>
          <a:endParaRPr lang="ru-RU"/>
        </a:p>
      </dgm:t>
    </dgm:pt>
    <dgm:pt modelId="{99714F4A-E2DC-4D88-8E63-FD5DE01EC0AF}" type="sibTrans" cxnId="{AB4BD5C4-C380-4229-8CA5-4181AF1D69B4}">
      <dgm:prSet/>
      <dgm:spPr/>
      <dgm:t>
        <a:bodyPr/>
        <a:lstStyle/>
        <a:p>
          <a:endParaRPr lang="ru-RU"/>
        </a:p>
      </dgm:t>
    </dgm:pt>
    <dgm:pt modelId="{D1B5E391-DDFD-4D05-ABE2-2C24EB168A6C}" type="pres">
      <dgm:prSet presAssocID="{66A2BAE7-7B99-49C4-AF04-C895E153572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20CFA3-A3EA-4E4B-88DC-10F6EF67A66A}" type="pres">
      <dgm:prSet presAssocID="{66A2BAE7-7B99-49C4-AF04-C895E1535722}" presName="ribbon" presStyleLbl="node1" presStyleIdx="0" presStyleCnt="1"/>
      <dgm:spPr/>
    </dgm:pt>
    <dgm:pt modelId="{6AAF5833-86B8-45EF-8437-135AA9E902E7}" type="pres">
      <dgm:prSet presAssocID="{66A2BAE7-7B99-49C4-AF04-C895E153572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8E2E4-3387-4943-AED0-EB4B2129BB73}" type="pres">
      <dgm:prSet presAssocID="{66A2BAE7-7B99-49C4-AF04-C895E153572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7E1813-84FB-4E2F-BB81-D37169341484}" type="presOf" srcId="{66A2BAE7-7B99-49C4-AF04-C895E1535722}" destId="{D1B5E391-DDFD-4D05-ABE2-2C24EB168A6C}" srcOrd="0" destOrd="0" presId="urn:microsoft.com/office/officeart/2005/8/layout/arrow6"/>
    <dgm:cxn modelId="{1C42E2A3-0067-41E1-8DA4-B124667F173D}" type="presOf" srcId="{FF23C423-3AA9-4546-B153-18A15339C56B}" destId="{6AAF5833-86B8-45EF-8437-135AA9E902E7}" srcOrd="0" destOrd="0" presId="urn:microsoft.com/office/officeart/2005/8/layout/arrow6"/>
    <dgm:cxn modelId="{AB4BD5C4-C380-4229-8CA5-4181AF1D69B4}" srcId="{66A2BAE7-7B99-49C4-AF04-C895E1535722}" destId="{923D05B1-D3D5-4E7D-AB95-8928AAA3100F}" srcOrd="1" destOrd="0" parTransId="{BBB18A73-8A6B-45B4-957E-AD107D34EA00}" sibTransId="{99714F4A-E2DC-4D88-8E63-FD5DE01EC0AF}"/>
    <dgm:cxn modelId="{F2868A1C-0203-4968-B9F3-437512FCC6AC}" srcId="{66A2BAE7-7B99-49C4-AF04-C895E1535722}" destId="{FF23C423-3AA9-4546-B153-18A15339C56B}" srcOrd="0" destOrd="0" parTransId="{954A7307-854F-4278-A4E4-550536ED09C8}" sibTransId="{3AE6197C-24F5-4C02-BB02-8013D0F31E2C}"/>
    <dgm:cxn modelId="{5D019C85-1E34-40DD-9FE1-25A32A5FE00E}" type="presOf" srcId="{923D05B1-D3D5-4E7D-AB95-8928AAA3100F}" destId="{AB58E2E4-3387-4943-AED0-EB4B2129BB73}" srcOrd="0" destOrd="0" presId="urn:microsoft.com/office/officeart/2005/8/layout/arrow6"/>
    <dgm:cxn modelId="{0308F7DD-8C9A-4787-884C-EC73AE4C5D28}" type="presParOf" srcId="{D1B5E391-DDFD-4D05-ABE2-2C24EB168A6C}" destId="{D920CFA3-A3EA-4E4B-88DC-10F6EF67A66A}" srcOrd="0" destOrd="0" presId="urn:microsoft.com/office/officeart/2005/8/layout/arrow6"/>
    <dgm:cxn modelId="{127C466A-B7C8-4E50-B26E-A95D901D5888}" type="presParOf" srcId="{D1B5E391-DDFD-4D05-ABE2-2C24EB168A6C}" destId="{6AAF5833-86B8-45EF-8437-135AA9E902E7}" srcOrd="1" destOrd="0" presId="urn:microsoft.com/office/officeart/2005/8/layout/arrow6"/>
    <dgm:cxn modelId="{AAC46949-BE17-451A-B9E0-48033CE6F367}" type="presParOf" srcId="{D1B5E391-DDFD-4D05-ABE2-2C24EB168A6C}" destId="{AB58E2E4-3387-4943-AED0-EB4B2129BB7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7C7C25-D5C4-44B1-980B-F08FC83553C5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7DED8CF-3D05-4D26-B518-6E9A9E835977}">
      <dgm:prSet phldrT="[Текст]"/>
      <dgm:spPr/>
      <dgm:t>
        <a:bodyPr/>
        <a:lstStyle/>
        <a:p>
          <a:r>
            <a:rPr lang="uk-UA" dirty="0" smtClean="0"/>
            <a:t>Приділити більше уваги традиційному повторенню вивченого матеріалу за минулий рік</a:t>
          </a:r>
          <a:endParaRPr lang="ru-RU" dirty="0"/>
        </a:p>
      </dgm:t>
    </dgm:pt>
    <dgm:pt modelId="{92B1EB37-12A2-47DF-A1B9-E144C312AD60}" type="parTrans" cxnId="{2CEF3497-A93B-49A2-B86C-C56AEC0E9FBF}">
      <dgm:prSet/>
      <dgm:spPr/>
      <dgm:t>
        <a:bodyPr/>
        <a:lstStyle/>
        <a:p>
          <a:endParaRPr lang="ru-RU"/>
        </a:p>
      </dgm:t>
    </dgm:pt>
    <dgm:pt modelId="{A942CD1E-869A-46D1-8E42-ABCE3868647A}" type="sibTrans" cxnId="{2CEF3497-A93B-49A2-B86C-C56AEC0E9FBF}">
      <dgm:prSet/>
      <dgm:spPr/>
      <dgm:t>
        <a:bodyPr/>
        <a:lstStyle/>
        <a:p>
          <a:endParaRPr lang="ru-RU"/>
        </a:p>
      </dgm:t>
    </dgm:pt>
    <dgm:pt modelId="{87516903-5D80-4E24-B009-460067C4A3C1}">
      <dgm:prSet phldrT="[Текст]"/>
      <dgm:spPr/>
      <dgm:t>
        <a:bodyPr/>
        <a:lstStyle/>
        <a:p>
          <a:r>
            <a:rPr lang="uk-UA" dirty="0" smtClean="0"/>
            <a:t>Провести діагностичні роботи (усні співбесіди) з основних предметів</a:t>
          </a:r>
          <a:endParaRPr lang="ru-RU" dirty="0"/>
        </a:p>
      </dgm:t>
    </dgm:pt>
    <dgm:pt modelId="{FA12CB6E-6A3D-481E-9723-B0005B3C5C83}" type="parTrans" cxnId="{459AB48A-BF65-425C-B917-5355752A0891}">
      <dgm:prSet/>
      <dgm:spPr/>
      <dgm:t>
        <a:bodyPr/>
        <a:lstStyle/>
        <a:p>
          <a:endParaRPr lang="ru-RU"/>
        </a:p>
      </dgm:t>
    </dgm:pt>
    <dgm:pt modelId="{A51D19D5-8545-4204-8961-EE0D68E2B9B6}" type="sibTrans" cxnId="{459AB48A-BF65-425C-B917-5355752A0891}">
      <dgm:prSet/>
      <dgm:spPr/>
      <dgm:t>
        <a:bodyPr/>
        <a:lstStyle/>
        <a:p>
          <a:endParaRPr lang="ru-RU"/>
        </a:p>
      </dgm:t>
    </dgm:pt>
    <dgm:pt modelId="{AE72F473-10D8-4542-B09A-16C642D10E7A}">
      <dgm:prSet phldrT="[Текст]"/>
      <dgm:spPr/>
      <dgm:t>
        <a:bodyPr/>
        <a:lstStyle/>
        <a:p>
          <a:r>
            <a:rPr lang="uk-UA" dirty="0" smtClean="0"/>
            <a:t>Оцінки  за діагностичні роботи бажано не виставляти до класного журналу, але використати їх як орієнтир для визначання рівня залишкових знань і вмінь</a:t>
          </a:r>
          <a:endParaRPr lang="ru-RU" dirty="0"/>
        </a:p>
      </dgm:t>
    </dgm:pt>
    <dgm:pt modelId="{6DA64803-C25A-4A62-B21A-D866D6145040}" type="parTrans" cxnId="{D65301FF-A417-4D52-92B2-CB0DBFD45D56}">
      <dgm:prSet/>
      <dgm:spPr/>
      <dgm:t>
        <a:bodyPr/>
        <a:lstStyle/>
        <a:p>
          <a:endParaRPr lang="ru-RU"/>
        </a:p>
      </dgm:t>
    </dgm:pt>
    <dgm:pt modelId="{748A199A-8AD3-49C7-9087-47F553EA8162}" type="sibTrans" cxnId="{D65301FF-A417-4D52-92B2-CB0DBFD45D56}">
      <dgm:prSet/>
      <dgm:spPr/>
      <dgm:t>
        <a:bodyPr/>
        <a:lstStyle/>
        <a:p>
          <a:endParaRPr lang="ru-RU"/>
        </a:p>
      </dgm:t>
    </dgm:pt>
    <dgm:pt modelId="{EAFDF9A5-280A-4661-9D61-EEB9D1682542}">
      <dgm:prSet phldrT="[Текст]"/>
      <dgm:spPr/>
      <dgm:t>
        <a:bodyPr/>
        <a:lstStyle/>
        <a:p>
          <a:r>
            <a:rPr lang="uk-UA" dirty="0" smtClean="0"/>
            <a:t>Тривалість періоду такого навчання кожен вчитель </a:t>
          </a:r>
          <a:r>
            <a:rPr lang="uk-UA" dirty="0" err="1" smtClean="0"/>
            <a:t>визчначає</a:t>
          </a:r>
          <a:r>
            <a:rPr lang="uk-UA" dirty="0" smtClean="0"/>
            <a:t> самостійно</a:t>
          </a:r>
          <a:endParaRPr lang="ru-RU" dirty="0"/>
        </a:p>
      </dgm:t>
    </dgm:pt>
    <dgm:pt modelId="{66562AC3-C503-499C-B884-F618449F0074}" type="parTrans" cxnId="{791BC787-8514-4AC6-B8DF-AAC92E041555}">
      <dgm:prSet/>
      <dgm:spPr/>
    </dgm:pt>
    <dgm:pt modelId="{2692365C-D20B-4DD5-9A03-1EA6B08CC94E}" type="sibTrans" cxnId="{791BC787-8514-4AC6-B8DF-AAC92E041555}">
      <dgm:prSet/>
      <dgm:spPr/>
    </dgm:pt>
    <dgm:pt modelId="{F7CC3838-5164-49BB-9ABF-0F47D8461E4E}" type="pres">
      <dgm:prSet presAssocID="{CA7C7C25-D5C4-44B1-980B-F08FC83553C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CBD4DA-A9EB-4657-B198-73D344611AEC}" type="pres">
      <dgm:prSet presAssocID="{CA7C7C25-D5C4-44B1-980B-F08FC83553C5}" presName="dummyMaxCanvas" presStyleCnt="0">
        <dgm:presLayoutVars/>
      </dgm:prSet>
      <dgm:spPr/>
    </dgm:pt>
    <dgm:pt modelId="{D0E2771E-CBF1-4A1C-8902-726CEB15D1C3}" type="pres">
      <dgm:prSet presAssocID="{CA7C7C25-D5C4-44B1-980B-F08FC83553C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40F6D-E6D9-4A4D-93BE-D693E736619E}" type="pres">
      <dgm:prSet presAssocID="{CA7C7C25-D5C4-44B1-980B-F08FC83553C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EA4CF-46E5-4B72-A39C-8D720770AD4D}" type="pres">
      <dgm:prSet presAssocID="{CA7C7C25-D5C4-44B1-980B-F08FC83553C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4E4D8-E8F6-4ACB-84CB-2B831990B9F2}" type="pres">
      <dgm:prSet presAssocID="{CA7C7C25-D5C4-44B1-980B-F08FC83553C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9CBEA-3E2D-4715-93CE-238282EA17A5}" type="pres">
      <dgm:prSet presAssocID="{CA7C7C25-D5C4-44B1-980B-F08FC83553C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B8946-F098-4B09-88E0-FE57FB25A75D}" type="pres">
      <dgm:prSet presAssocID="{CA7C7C25-D5C4-44B1-980B-F08FC83553C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A48BC-8CBA-45AE-B828-C82C24E4F135}" type="pres">
      <dgm:prSet presAssocID="{CA7C7C25-D5C4-44B1-980B-F08FC83553C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391B9-FD79-4622-8FB5-D7907C4F8947}" type="pres">
      <dgm:prSet presAssocID="{CA7C7C25-D5C4-44B1-980B-F08FC83553C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EE558-78C8-464B-9340-B98E629EDB53}" type="pres">
      <dgm:prSet presAssocID="{CA7C7C25-D5C4-44B1-980B-F08FC83553C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65EB3-8025-4F64-A455-7C15E4ABA83F}" type="pres">
      <dgm:prSet presAssocID="{CA7C7C25-D5C4-44B1-980B-F08FC83553C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6D55C-E657-4508-85FD-37132469A543}" type="pres">
      <dgm:prSet presAssocID="{CA7C7C25-D5C4-44B1-980B-F08FC83553C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423527-32E4-4037-9220-CCA04DA907A5}" type="presOf" srcId="{AE72F473-10D8-4542-B09A-16C642D10E7A}" destId="{F25EA4CF-46E5-4B72-A39C-8D720770AD4D}" srcOrd="0" destOrd="0" presId="urn:microsoft.com/office/officeart/2005/8/layout/vProcess5"/>
    <dgm:cxn modelId="{EE960406-3CAB-4D02-B09A-BCF96B6457D6}" type="presOf" srcId="{748A199A-8AD3-49C7-9087-47F553EA8162}" destId="{B66A48BC-8CBA-45AE-B828-C82C24E4F135}" srcOrd="0" destOrd="0" presId="urn:microsoft.com/office/officeart/2005/8/layout/vProcess5"/>
    <dgm:cxn modelId="{2CEF3497-A93B-49A2-B86C-C56AEC0E9FBF}" srcId="{CA7C7C25-D5C4-44B1-980B-F08FC83553C5}" destId="{A7DED8CF-3D05-4D26-B518-6E9A9E835977}" srcOrd="0" destOrd="0" parTransId="{92B1EB37-12A2-47DF-A1B9-E144C312AD60}" sibTransId="{A942CD1E-869A-46D1-8E42-ABCE3868647A}"/>
    <dgm:cxn modelId="{9067D90B-C9E0-494A-BF06-38027F377D3F}" type="presOf" srcId="{EAFDF9A5-280A-4661-9D61-EEB9D1682542}" destId="{3004E4D8-E8F6-4ACB-84CB-2B831990B9F2}" srcOrd="0" destOrd="0" presId="urn:microsoft.com/office/officeart/2005/8/layout/vProcess5"/>
    <dgm:cxn modelId="{6AD34654-EB07-4360-955C-C506745AFA01}" type="presOf" srcId="{87516903-5D80-4E24-B009-460067C4A3C1}" destId="{0BAEE558-78C8-464B-9340-B98E629EDB53}" srcOrd="1" destOrd="0" presId="urn:microsoft.com/office/officeart/2005/8/layout/vProcess5"/>
    <dgm:cxn modelId="{459AB48A-BF65-425C-B917-5355752A0891}" srcId="{CA7C7C25-D5C4-44B1-980B-F08FC83553C5}" destId="{87516903-5D80-4E24-B009-460067C4A3C1}" srcOrd="1" destOrd="0" parTransId="{FA12CB6E-6A3D-481E-9723-B0005B3C5C83}" sibTransId="{A51D19D5-8545-4204-8961-EE0D68E2B9B6}"/>
    <dgm:cxn modelId="{285382C6-5422-4AD9-BD3E-7F0583EC1881}" type="presOf" srcId="{A7DED8CF-3D05-4D26-B518-6E9A9E835977}" destId="{E1C391B9-FD79-4622-8FB5-D7907C4F8947}" srcOrd="1" destOrd="0" presId="urn:microsoft.com/office/officeart/2005/8/layout/vProcess5"/>
    <dgm:cxn modelId="{C13DD1B7-8010-45B5-886E-FDCF23042D02}" type="presOf" srcId="{87516903-5D80-4E24-B009-460067C4A3C1}" destId="{C0440F6D-E6D9-4A4D-93BE-D693E736619E}" srcOrd="0" destOrd="0" presId="urn:microsoft.com/office/officeart/2005/8/layout/vProcess5"/>
    <dgm:cxn modelId="{06A20BB6-C8DE-431A-998A-FFCFD9516A51}" type="presOf" srcId="{A51D19D5-8545-4204-8961-EE0D68E2B9B6}" destId="{9E5B8946-F098-4B09-88E0-FE57FB25A75D}" srcOrd="0" destOrd="0" presId="urn:microsoft.com/office/officeart/2005/8/layout/vProcess5"/>
    <dgm:cxn modelId="{7FB10033-2767-4C6D-99B8-2EB788E9D6AF}" type="presOf" srcId="{EAFDF9A5-280A-4661-9D61-EEB9D1682542}" destId="{66C6D55C-E657-4508-85FD-37132469A543}" srcOrd="1" destOrd="0" presId="urn:microsoft.com/office/officeart/2005/8/layout/vProcess5"/>
    <dgm:cxn modelId="{791BC787-8514-4AC6-B8DF-AAC92E041555}" srcId="{CA7C7C25-D5C4-44B1-980B-F08FC83553C5}" destId="{EAFDF9A5-280A-4661-9D61-EEB9D1682542}" srcOrd="3" destOrd="0" parTransId="{66562AC3-C503-499C-B884-F618449F0074}" sibTransId="{2692365C-D20B-4DD5-9A03-1EA6B08CC94E}"/>
    <dgm:cxn modelId="{388361E2-F191-49FC-9D6A-272DAA7A7C28}" type="presOf" srcId="{A942CD1E-869A-46D1-8E42-ABCE3868647A}" destId="{EAF9CBEA-3E2D-4715-93CE-238282EA17A5}" srcOrd="0" destOrd="0" presId="urn:microsoft.com/office/officeart/2005/8/layout/vProcess5"/>
    <dgm:cxn modelId="{16B54232-CE22-4D24-9DF3-F1AE9995F545}" type="presOf" srcId="{CA7C7C25-D5C4-44B1-980B-F08FC83553C5}" destId="{F7CC3838-5164-49BB-9ABF-0F47D8461E4E}" srcOrd="0" destOrd="0" presId="urn:microsoft.com/office/officeart/2005/8/layout/vProcess5"/>
    <dgm:cxn modelId="{AB45E1FB-4D70-463D-8EE8-FE1473C4FD12}" type="presOf" srcId="{AE72F473-10D8-4542-B09A-16C642D10E7A}" destId="{9A865EB3-8025-4F64-A455-7C15E4ABA83F}" srcOrd="1" destOrd="0" presId="urn:microsoft.com/office/officeart/2005/8/layout/vProcess5"/>
    <dgm:cxn modelId="{0F2CBC34-3E4C-406F-9BD2-4984C3000C77}" type="presOf" srcId="{A7DED8CF-3D05-4D26-B518-6E9A9E835977}" destId="{D0E2771E-CBF1-4A1C-8902-726CEB15D1C3}" srcOrd="0" destOrd="0" presId="urn:microsoft.com/office/officeart/2005/8/layout/vProcess5"/>
    <dgm:cxn modelId="{D65301FF-A417-4D52-92B2-CB0DBFD45D56}" srcId="{CA7C7C25-D5C4-44B1-980B-F08FC83553C5}" destId="{AE72F473-10D8-4542-B09A-16C642D10E7A}" srcOrd="2" destOrd="0" parTransId="{6DA64803-C25A-4A62-B21A-D866D6145040}" sibTransId="{748A199A-8AD3-49C7-9087-47F553EA8162}"/>
    <dgm:cxn modelId="{80BEB039-3F02-453B-9452-6E5E72E0C42A}" type="presParOf" srcId="{F7CC3838-5164-49BB-9ABF-0F47D8461E4E}" destId="{1BCBD4DA-A9EB-4657-B198-73D344611AEC}" srcOrd="0" destOrd="0" presId="urn:microsoft.com/office/officeart/2005/8/layout/vProcess5"/>
    <dgm:cxn modelId="{66EA3A45-D641-473A-BA9A-8421BE32DB50}" type="presParOf" srcId="{F7CC3838-5164-49BB-9ABF-0F47D8461E4E}" destId="{D0E2771E-CBF1-4A1C-8902-726CEB15D1C3}" srcOrd="1" destOrd="0" presId="urn:microsoft.com/office/officeart/2005/8/layout/vProcess5"/>
    <dgm:cxn modelId="{27F6DDB7-6122-47AB-9CBF-A0775EEC53C6}" type="presParOf" srcId="{F7CC3838-5164-49BB-9ABF-0F47D8461E4E}" destId="{C0440F6D-E6D9-4A4D-93BE-D693E736619E}" srcOrd="2" destOrd="0" presId="urn:microsoft.com/office/officeart/2005/8/layout/vProcess5"/>
    <dgm:cxn modelId="{E0963D68-48C5-47C3-8198-0053A16C27E6}" type="presParOf" srcId="{F7CC3838-5164-49BB-9ABF-0F47D8461E4E}" destId="{F25EA4CF-46E5-4B72-A39C-8D720770AD4D}" srcOrd="3" destOrd="0" presId="urn:microsoft.com/office/officeart/2005/8/layout/vProcess5"/>
    <dgm:cxn modelId="{33930D62-FB20-4407-AE81-06D3DD0F23E8}" type="presParOf" srcId="{F7CC3838-5164-49BB-9ABF-0F47D8461E4E}" destId="{3004E4D8-E8F6-4ACB-84CB-2B831990B9F2}" srcOrd="4" destOrd="0" presId="urn:microsoft.com/office/officeart/2005/8/layout/vProcess5"/>
    <dgm:cxn modelId="{26225448-6898-4669-BCF7-DD768ABA6EC9}" type="presParOf" srcId="{F7CC3838-5164-49BB-9ABF-0F47D8461E4E}" destId="{EAF9CBEA-3E2D-4715-93CE-238282EA17A5}" srcOrd="5" destOrd="0" presId="urn:microsoft.com/office/officeart/2005/8/layout/vProcess5"/>
    <dgm:cxn modelId="{AEC0BD09-C6FE-4934-8355-4DE833838132}" type="presParOf" srcId="{F7CC3838-5164-49BB-9ABF-0F47D8461E4E}" destId="{9E5B8946-F098-4B09-88E0-FE57FB25A75D}" srcOrd="6" destOrd="0" presId="urn:microsoft.com/office/officeart/2005/8/layout/vProcess5"/>
    <dgm:cxn modelId="{142FF3E7-13CD-40AA-A77E-A70204B599EA}" type="presParOf" srcId="{F7CC3838-5164-49BB-9ABF-0F47D8461E4E}" destId="{B66A48BC-8CBA-45AE-B828-C82C24E4F135}" srcOrd="7" destOrd="0" presId="urn:microsoft.com/office/officeart/2005/8/layout/vProcess5"/>
    <dgm:cxn modelId="{02FBD99B-5701-46B9-B9BA-9628AF065A83}" type="presParOf" srcId="{F7CC3838-5164-49BB-9ABF-0F47D8461E4E}" destId="{E1C391B9-FD79-4622-8FB5-D7907C4F8947}" srcOrd="8" destOrd="0" presId="urn:microsoft.com/office/officeart/2005/8/layout/vProcess5"/>
    <dgm:cxn modelId="{39CB2FE3-DFEA-4A18-9529-D8ECC8BC5F9D}" type="presParOf" srcId="{F7CC3838-5164-49BB-9ABF-0F47D8461E4E}" destId="{0BAEE558-78C8-464B-9340-B98E629EDB53}" srcOrd="9" destOrd="0" presId="urn:microsoft.com/office/officeart/2005/8/layout/vProcess5"/>
    <dgm:cxn modelId="{81FD9C87-7F87-4B71-B0D9-55575EF1577F}" type="presParOf" srcId="{F7CC3838-5164-49BB-9ABF-0F47D8461E4E}" destId="{9A865EB3-8025-4F64-A455-7C15E4ABA83F}" srcOrd="10" destOrd="0" presId="urn:microsoft.com/office/officeart/2005/8/layout/vProcess5"/>
    <dgm:cxn modelId="{4FBF7C72-AC0C-4781-9C92-33F247340703}" type="presParOf" srcId="{F7CC3838-5164-49BB-9ABF-0F47D8461E4E}" destId="{66C6D55C-E657-4508-85FD-37132469A54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6D3545-D2E8-4BAE-BAE9-B7A2E1416ACB}" type="doc">
      <dgm:prSet loTypeId="urn:microsoft.com/office/officeart/2005/8/layout/b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BE8FC97-616C-4DCC-8388-C47D6681F522}">
      <dgm:prSet phldrT="[Текст]"/>
      <dgm:spPr/>
      <dgm:t>
        <a:bodyPr/>
        <a:lstStyle/>
        <a:p>
          <a:endParaRPr lang="ru-RU" dirty="0"/>
        </a:p>
      </dgm:t>
    </dgm:pt>
    <dgm:pt modelId="{D9CAF9F1-68E4-4168-828A-83A8793219C3}" type="parTrans" cxnId="{0534AE53-3C69-4153-BC4B-813CFD7BB152}">
      <dgm:prSet/>
      <dgm:spPr/>
      <dgm:t>
        <a:bodyPr/>
        <a:lstStyle/>
        <a:p>
          <a:endParaRPr lang="ru-RU"/>
        </a:p>
      </dgm:t>
    </dgm:pt>
    <dgm:pt modelId="{FD8FFE0A-96FC-4C1C-B89F-617ADB6A9E42}" type="sibTrans" cxnId="{0534AE53-3C69-4153-BC4B-813CFD7BB152}">
      <dgm:prSet/>
      <dgm:spPr/>
      <dgm:t>
        <a:bodyPr/>
        <a:lstStyle/>
        <a:p>
          <a:endParaRPr lang="ru-RU"/>
        </a:p>
      </dgm:t>
    </dgm:pt>
    <dgm:pt modelId="{DD23FA22-EDE4-4B1B-AFB6-A425A31568C6}">
      <dgm:prSet phldrT="[Текст]"/>
      <dgm:spPr/>
      <dgm:t>
        <a:bodyPr/>
        <a:lstStyle/>
        <a:p>
          <a:r>
            <a:rPr lang="uk-UA" dirty="0" smtClean="0"/>
            <a:t>Виділити ключові теми</a:t>
          </a:r>
          <a:endParaRPr lang="ru-RU" dirty="0"/>
        </a:p>
      </dgm:t>
    </dgm:pt>
    <dgm:pt modelId="{EC9D6E09-D037-4ABF-BBB2-F8ACC93B5692}" type="parTrans" cxnId="{6A4B8AE4-6B0D-42CB-9615-F0F60CF94329}">
      <dgm:prSet/>
      <dgm:spPr/>
      <dgm:t>
        <a:bodyPr/>
        <a:lstStyle/>
        <a:p>
          <a:endParaRPr lang="ru-RU"/>
        </a:p>
      </dgm:t>
    </dgm:pt>
    <dgm:pt modelId="{D243FCEA-BFFF-4B7B-9C85-46DB2FF78970}" type="sibTrans" cxnId="{6A4B8AE4-6B0D-42CB-9615-F0F60CF94329}">
      <dgm:prSet/>
      <dgm:spPr/>
      <dgm:t>
        <a:bodyPr/>
        <a:lstStyle/>
        <a:p>
          <a:endParaRPr lang="ru-RU"/>
        </a:p>
      </dgm:t>
    </dgm:pt>
    <dgm:pt modelId="{4353935E-086F-42AE-A40C-88A50EE7ECC7}">
      <dgm:prSet phldrT="[Текст]"/>
      <dgm:spPr/>
      <dgm:t>
        <a:bodyPr/>
        <a:lstStyle/>
        <a:p>
          <a:endParaRPr lang="ru-RU" dirty="0"/>
        </a:p>
      </dgm:t>
    </dgm:pt>
    <dgm:pt modelId="{0DD880A4-8183-4099-BC47-F3ED79CD84D9}" type="parTrans" cxnId="{328875A9-11EE-45B7-B7DE-F213AD53B912}">
      <dgm:prSet/>
      <dgm:spPr/>
      <dgm:t>
        <a:bodyPr/>
        <a:lstStyle/>
        <a:p>
          <a:endParaRPr lang="ru-RU"/>
        </a:p>
      </dgm:t>
    </dgm:pt>
    <dgm:pt modelId="{ED1F92A0-A9A6-4911-A77D-D6C08E95AE3B}" type="sibTrans" cxnId="{328875A9-11EE-45B7-B7DE-F213AD53B912}">
      <dgm:prSet/>
      <dgm:spPr/>
      <dgm:t>
        <a:bodyPr/>
        <a:lstStyle/>
        <a:p>
          <a:endParaRPr lang="ru-RU"/>
        </a:p>
      </dgm:t>
    </dgm:pt>
    <dgm:pt modelId="{C6EDF9D7-F3FF-438B-BDCE-DB5D784D82FB}">
      <dgm:prSet phldrT="[Текст]"/>
      <dgm:spPr/>
      <dgm:t>
        <a:bodyPr/>
        <a:lstStyle/>
        <a:p>
          <a:endParaRPr lang="ru-RU" dirty="0"/>
        </a:p>
      </dgm:t>
    </dgm:pt>
    <dgm:pt modelId="{4F54037D-1748-4844-8B16-A3CC3B9E4630}" type="parTrans" cxnId="{3C782686-5B18-46CC-942E-89AF66BD2557}">
      <dgm:prSet/>
      <dgm:spPr/>
      <dgm:t>
        <a:bodyPr/>
        <a:lstStyle/>
        <a:p>
          <a:endParaRPr lang="ru-RU"/>
        </a:p>
      </dgm:t>
    </dgm:pt>
    <dgm:pt modelId="{F0FCB477-6DA3-42E5-BE22-48A4F515446A}" type="sibTrans" cxnId="{3C782686-5B18-46CC-942E-89AF66BD2557}">
      <dgm:prSet/>
      <dgm:spPr/>
      <dgm:t>
        <a:bodyPr/>
        <a:lstStyle/>
        <a:p>
          <a:endParaRPr lang="ru-RU"/>
        </a:p>
      </dgm:t>
    </dgm:pt>
    <dgm:pt modelId="{675662C9-9C59-425C-AA3B-251BAC597322}">
      <dgm:prSet phldrT="[Текст]"/>
      <dgm:spPr/>
      <dgm:t>
        <a:bodyPr/>
        <a:lstStyle/>
        <a:p>
          <a:endParaRPr lang="ru-RU" dirty="0"/>
        </a:p>
      </dgm:t>
    </dgm:pt>
    <dgm:pt modelId="{2AF72CF2-229D-4B76-9D8D-BD0620D2F1B5}" type="parTrans" cxnId="{9284ADFD-FD4E-4832-A3CC-4BF1A2528E65}">
      <dgm:prSet/>
      <dgm:spPr/>
      <dgm:t>
        <a:bodyPr/>
        <a:lstStyle/>
        <a:p>
          <a:endParaRPr lang="ru-RU"/>
        </a:p>
      </dgm:t>
    </dgm:pt>
    <dgm:pt modelId="{6A7CF989-3097-4EF6-A5DD-5EC1649BA5AC}" type="sibTrans" cxnId="{9284ADFD-FD4E-4832-A3CC-4BF1A2528E65}">
      <dgm:prSet/>
      <dgm:spPr/>
      <dgm:t>
        <a:bodyPr/>
        <a:lstStyle/>
        <a:p>
          <a:endParaRPr lang="ru-RU"/>
        </a:p>
      </dgm:t>
    </dgm:pt>
    <dgm:pt modelId="{70C3369E-B84C-434F-B6A1-DD845951935C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Це дозволить ущільнювати, оптимізувати вивчення предмета</a:t>
          </a:r>
          <a:endParaRPr lang="ru-RU" dirty="0" smtClean="0"/>
        </a:p>
        <a:p>
          <a:pPr marL="228600" indent="0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5CE34DF4-50BC-43AC-9A90-F040138D9CAE}" type="parTrans" cxnId="{7E988DAB-2CD2-4E1B-8703-96848A4B4497}">
      <dgm:prSet/>
      <dgm:spPr/>
      <dgm:t>
        <a:bodyPr/>
        <a:lstStyle/>
        <a:p>
          <a:endParaRPr lang="ru-RU"/>
        </a:p>
      </dgm:t>
    </dgm:pt>
    <dgm:pt modelId="{458F33CD-ABAC-4EFB-807B-914F4BF506EC}" type="sibTrans" cxnId="{7E988DAB-2CD2-4E1B-8703-96848A4B4497}">
      <dgm:prSet/>
      <dgm:spPr/>
      <dgm:t>
        <a:bodyPr/>
        <a:lstStyle/>
        <a:p>
          <a:endParaRPr lang="ru-RU"/>
        </a:p>
      </dgm:t>
    </dgm:pt>
    <dgm:pt modelId="{A923B0A6-380F-4804-89DD-CDCAE18AE78F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Концентрують увагу  на самостійній роботі під час дистанційного навчання</a:t>
          </a:r>
          <a:endParaRPr lang="ru-RU" dirty="0" smtClean="0"/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44005F8C-7E8C-4A31-95D7-9DC708993532}" type="parTrans" cxnId="{B24FC800-A4A4-48FE-ABC7-170253063F92}">
      <dgm:prSet/>
      <dgm:spPr/>
      <dgm:t>
        <a:bodyPr/>
        <a:lstStyle/>
        <a:p>
          <a:endParaRPr lang="ru-RU"/>
        </a:p>
      </dgm:t>
    </dgm:pt>
    <dgm:pt modelId="{619267E3-5CB6-4C3E-856E-FDA304F91D09}" type="sibTrans" cxnId="{B24FC800-A4A4-48FE-ABC7-170253063F92}">
      <dgm:prSet/>
      <dgm:spPr/>
      <dgm:t>
        <a:bodyPr/>
        <a:lstStyle/>
        <a:p>
          <a:endParaRPr lang="ru-RU"/>
        </a:p>
      </dgm:t>
    </dgm:pt>
    <dgm:pt modelId="{B78094D8-567D-449D-83C6-E37543FD65C7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Передбачити можливість використання засобів та інструментарію дистанційного навчання</a:t>
          </a:r>
          <a:endParaRPr lang="ru-RU" dirty="0" smtClean="0"/>
        </a:p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CFCF6D2D-A2A8-4E39-B563-6CF3B4A0B709}" type="parTrans" cxnId="{6B9FC468-A87A-4F16-980C-D994014F7D6D}">
      <dgm:prSet/>
      <dgm:spPr/>
    </dgm:pt>
    <dgm:pt modelId="{F4A8B9F1-E1CC-49A4-80B9-AFD52E772CBA}" type="sibTrans" cxnId="{6B9FC468-A87A-4F16-980C-D994014F7D6D}">
      <dgm:prSet/>
      <dgm:spPr/>
    </dgm:pt>
    <dgm:pt modelId="{8A6586B4-3F4B-4A96-8925-FDC8BDA3EE5B}" type="pres">
      <dgm:prSet presAssocID="{AA6D3545-D2E8-4BAE-BAE9-B7A2E1416ACB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16D960-C1CE-4526-8CD5-6C63A59A8FE7}" type="pres">
      <dgm:prSet presAssocID="{0BE8FC97-616C-4DCC-8388-C47D6681F522}" presName="compNode" presStyleCnt="0"/>
      <dgm:spPr/>
    </dgm:pt>
    <dgm:pt modelId="{69672128-4F03-410F-98A1-C7ADCE85A5DA}" type="pres">
      <dgm:prSet presAssocID="{0BE8FC97-616C-4DCC-8388-C47D6681F522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EAC02-FD8C-4241-8F2B-699DF7DFC21D}" type="pres">
      <dgm:prSet presAssocID="{0BE8FC97-616C-4DCC-8388-C47D6681F5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23DBE-981E-441F-ABCA-0CA2CC1C077F}" type="pres">
      <dgm:prSet presAssocID="{0BE8FC97-616C-4DCC-8388-C47D6681F522}" presName="parentRect" presStyleLbl="alignNode1" presStyleIdx="0" presStyleCnt="4"/>
      <dgm:spPr/>
      <dgm:t>
        <a:bodyPr/>
        <a:lstStyle/>
        <a:p>
          <a:endParaRPr lang="ru-RU"/>
        </a:p>
      </dgm:t>
    </dgm:pt>
    <dgm:pt modelId="{DFB07BB4-7494-4609-8780-4D72D98B34D5}" type="pres">
      <dgm:prSet presAssocID="{0BE8FC97-616C-4DCC-8388-C47D6681F522}" presName="adorn" presStyleLbl="fgAccFollowNode1" presStyleIdx="0" presStyleCnt="4"/>
      <dgm:spPr/>
    </dgm:pt>
    <dgm:pt modelId="{E4BA9012-4331-416D-BD62-064524F49024}" type="pres">
      <dgm:prSet presAssocID="{FD8FFE0A-96FC-4C1C-B89F-617ADB6A9E4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AFB93C5-5BAD-4C6F-BB75-FC42D6A93C0D}" type="pres">
      <dgm:prSet presAssocID="{675662C9-9C59-425C-AA3B-251BAC597322}" presName="compNode" presStyleCnt="0"/>
      <dgm:spPr/>
    </dgm:pt>
    <dgm:pt modelId="{30C0E092-AB3A-4676-8DFF-BF4951563441}" type="pres">
      <dgm:prSet presAssocID="{675662C9-9C59-425C-AA3B-251BAC597322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31123-8E23-44A3-81B7-63E188B6AD70}" type="pres">
      <dgm:prSet presAssocID="{675662C9-9C59-425C-AA3B-251BAC5973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9F0C6-EDBD-4FED-9165-627278CD0EA3}" type="pres">
      <dgm:prSet presAssocID="{675662C9-9C59-425C-AA3B-251BAC597322}" presName="parentRect" presStyleLbl="alignNode1" presStyleIdx="1" presStyleCnt="4"/>
      <dgm:spPr/>
      <dgm:t>
        <a:bodyPr/>
        <a:lstStyle/>
        <a:p>
          <a:endParaRPr lang="ru-RU"/>
        </a:p>
      </dgm:t>
    </dgm:pt>
    <dgm:pt modelId="{AEEE899D-CFA7-4162-BE8F-535B3704E7BA}" type="pres">
      <dgm:prSet presAssocID="{675662C9-9C59-425C-AA3B-251BAC597322}" presName="adorn" presStyleLbl="fgAccFollowNode1" presStyleIdx="1" presStyleCnt="4"/>
      <dgm:spPr/>
    </dgm:pt>
    <dgm:pt modelId="{6A3A3F89-810E-414F-B177-EE2AA56140A7}" type="pres">
      <dgm:prSet presAssocID="{6A7CF989-3097-4EF6-A5DD-5EC1649BA5A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AA11973-4955-4EE5-940A-6BD00044E7F0}" type="pres">
      <dgm:prSet presAssocID="{4353935E-086F-42AE-A40C-88A50EE7ECC7}" presName="compNode" presStyleCnt="0"/>
      <dgm:spPr/>
    </dgm:pt>
    <dgm:pt modelId="{3C8304FE-2CB7-46B3-AD03-492811E9B967}" type="pres">
      <dgm:prSet presAssocID="{4353935E-086F-42AE-A40C-88A50EE7ECC7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19E65-0175-4889-9FF9-36EA79A4E2F5}" type="pres">
      <dgm:prSet presAssocID="{4353935E-086F-42AE-A40C-88A50EE7ECC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3C95F-C110-415A-BF31-DAE0CD5E0AD0}" type="pres">
      <dgm:prSet presAssocID="{4353935E-086F-42AE-A40C-88A50EE7ECC7}" presName="parentRect" presStyleLbl="alignNode1" presStyleIdx="2" presStyleCnt="4"/>
      <dgm:spPr/>
      <dgm:t>
        <a:bodyPr/>
        <a:lstStyle/>
        <a:p>
          <a:endParaRPr lang="ru-RU"/>
        </a:p>
      </dgm:t>
    </dgm:pt>
    <dgm:pt modelId="{18384386-059E-463A-99C8-8A6EE0C2625C}" type="pres">
      <dgm:prSet presAssocID="{4353935E-086F-42AE-A40C-88A50EE7ECC7}" presName="adorn" presStyleLbl="fgAccFollowNode1" presStyleIdx="2" presStyleCnt="4"/>
      <dgm:spPr/>
    </dgm:pt>
    <dgm:pt modelId="{844957FF-DE84-4496-92E8-B9F66C9E9CB9}" type="pres">
      <dgm:prSet presAssocID="{ED1F92A0-A9A6-4911-A77D-D6C08E95AE3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2F83665-BF62-4D92-BD7C-785B70CFBC09}" type="pres">
      <dgm:prSet presAssocID="{C6EDF9D7-F3FF-438B-BDCE-DB5D784D82FB}" presName="compNode" presStyleCnt="0"/>
      <dgm:spPr/>
    </dgm:pt>
    <dgm:pt modelId="{ECDC2338-7970-4AAF-BDF5-AE6551C2B0F3}" type="pres">
      <dgm:prSet presAssocID="{C6EDF9D7-F3FF-438B-BDCE-DB5D784D82FB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08A5D-8A64-4A49-900A-92448CA61890}" type="pres">
      <dgm:prSet presAssocID="{C6EDF9D7-F3FF-438B-BDCE-DB5D784D82F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70217-1977-423F-9A93-97B3700039FB}" type="pres">
      <dgm:prSet presAssocID="{C6EDF9D7-F3FF-438B-BDCE-DB5D784D82FB}" presName="parentRect" presStyleLbl="alignNode1" presStyleIdx="3" presStyleCnt="4"/>
      <dgm:spPr/>
      <dgm:t>
        <a:bodyPr/>
        <a:lstStyle/>
        <a:p>
          <a:endParaRPr lang="ru-RU"/>
        </a:p>
      </dgm:t>
    </dgm:pt>
    <dgm:pt modelId="{9B3E70AC-CEB6-492B-B7A6-678404FBA3FB}" type="pres">
      <dgm:prSet presAssocID="{C6EDF9D7-F3FF-438B-BDCE-DB5D784D82FB}" presName="adorn" presStyleLbl="fgAccFollowNode1" presStyleIdx="3" presStyleCnt="4"/>
      <dgm:spPr/>
    </dgm:pt>
  </dgm:ptLst>
  <dgm:cxnLst>
    <dgm:cxn modelId="{79942B3D-4B9D-499D-B212-C56EB7BEAB5B}" type="presOf" srcId="{675662C9-9C59-425C-AA3B-251BAC597322}" destId="{00B9F0C6-EDBD-4FED-9165-627278CD0EA3}" srcOrd="1" destOrd="0" presId="urn:microsoft.com/office/officeart/2005/8/layout/bList2"/>
    <dgm:cxn modelId="{6B089092-BC6E-40FE-938E-D32A100BA4D9}" type="presOf" srcId="{6A7CF989-3097-4EF6-A5DD-5EC1649BA5AC}" destId="{6A3A3F89-810E-414F-B177-EE2AA56140A7}" srcOrd="0" destOrd="0" presId="urn:microsoft.com/office/officeart/2005/8/layout/bList2"/>
    <dgm:cxn modelId="{5F710FBA-19EA-45FD-A314-39652AFE9A39}" type="presOf" srcId="{C6EDF9D7-F3FF-438B-BDCE-DB5D784D82FB}" destId="{78308A5D-8A64-4A49-900A-92448CA61890}" srcOrd="0" destOrd="0" presId="urn:microsoft.com/office/officeart/2005/8/layout/bList2"/>
    <dgm:cxn modelId="{40AC06D0-C6C0-494A-8014-104D70A3C5DF}" type="presOf" srcId="{B78094D8-567D-449D-83C6-E37543FD65C7}" destId="{ECDC2338-7970-4AAF-BDF5-AE6551C2B0F3}" srcOrd="0" destOrd="0" presId="urn:microsoft.com/office/officeart/2005/8/layout/bList2"/>
    <dgm:cxn modelId="{7746F147-7B54-41CA-AE9A-EA7B8A5FA24D}" type="presOf" srcId="{70C3369E-B84C-434F-B6A1-DD845951935C}" destId="{30C0E092-AB3A-4676-8DFF-BF4951563441}" srcOrd="0" destOrd="0" presId="urn:microsoft.com/office/officeart/2005/8/layout/bList2"/>
    <dgm:cxn modelId="{7E988DAB-2CD2-4E1B-8703-96848A4B4497}" srcId="{675662C9-9C59-425C-AA3B-251BAC597322}" destId="{70C3369E-B84C-434F-B6A1-DD845951935C}" srcOrd="0" destOrd="0" parTransId="{5CE34DF4-50BC-43AC-9A90-F040138D9CAE}" sibTransId="{458F33CD-ABAC-4EFB-807B-914F4BF506EC}"/>
    <dgm:cxn modelId="{0A4DF51A-0E14-4A6E-BCA6-16B9E4E58019}" type="presOf" srcId="{C6EDF9D7-F3FF-438B-BDCE-DB5D784D82FB}" destId="{B0570217-1977-423F-9A93-97B3700039FB}" srcOrd="1" destOrd="0" presId="urn:microsoft.com/office/officeart/2005/8/layout/bList2"/>
    <dgm:cxn modelId="{9284ADFD-FD4E-4832-A3CC-4BF1A2528E65}" srcId="{AA6D3545-D2E8-4BAE-BAE9-B7A2E1416ACB}" destId="{675662C9-9C59-425C-AA3B-251BAC597322}" srcOrd="1" destOrd="0" parTransId="{2AF72CF2-229D-4B76-9D8D-BD0620D2F1B5}" sibTransId="{6A7CF989-3097-4EF6-A5DD-5EC1649BA5AC}"/>
    <dgm:cxn modelId="{6B9FC468-A87A-4F16-980C-D994014F7D6D}" srcId="{C6EDF9D7-F3FF-438B-BDCE-DB5D784D82FB}" destId="{B78094D8-567D-449D-83C6-E37543FD65C7}" srcOrd="0" destOrd="0" parTransId="{CFCF6D2D-A2A8-4E39-B563-6CF3B4A0B709}" sibTransId="{F4A8B9F1-E1CC-49A4-80B9-AFD52E772CBA}"/>
    <dgm:cxn modelId="{6A5E2F5C-2A1B-4443-A656-F3559567BE94}" type="presOf" srcId="{0BE8FC97-616C-4DCC-8388-C47D6681F522}" destId="{19423DBE-981E-441F-ABCA-0CA2CC1C077F}" srcOrd="1" destOrd="0" presId="urn:microsoft.com/office/officeart/2005/8/layout/bList2"/>
    <dgm:cxn modelId="{5CE36990-A489-4932-A3D8-475A32D18174}" type="presOf" srcId="{4353935E-086F-42AE-A40C-88A50EE7ECC7}" destId="{63C19E65-0175-4889-9FF9-36EA79A4E2F5}" srcOrd="0" destOrd="0" presId="urn:microsoft.com/office/officeart/2005/8/layout/bList2"/>
    <dgm:cxn modelId="{6A4B8AE4-6B0D-42CB-9615-F0F60CF94329}" srcId="{0BE8FC97-616C-4DCC-8388-C47D6681F522}" destId="{DD23FA22-EDE4-4B1B-AFB6-A425A31568C6}" srcOrd="0" destOrd="0" parTransId="{EC9D6E09-D037-4ABF-BBB2-F8ACC93B5692}" sibTransId="{D243FCEA-BFFF-4B7B-9C85-46DB2FF78970}"/>
    <dgm:cxn modelId="{DB554D28-C15C-4B29-AABA-22C7A33F1B7B}" type="presOf" srcId="{FD8FFE0A-96FC-4C1C-B89F-617ADB6A9E42}" destId="{E4BA9012-4331-416D-BD62-064524F49024}" srcOrd="0" destOrd="0" presId="urn:microsoft.com/office/officeart/2005/8/layout/bList2"/>
    <dgm:cxn modelId="{4955CBFC-6488-4B84-8DD9-F43F7F788778}" type="presOf" srcId="{675662C9-9C59-425C-AA3B-251BAC597322}" destId="{9C331123-8E23-44A3-81B7-63E188B6AD70}" srcOrd="0" destOrd="0" presId="urn:microsoft.com/office/officeart/2005/8/layout/bList2"/>
    <dgm:cxn modelId="{E547AAC1-1DB3-43D8-BCB9-735DFB7D284B}" type="presOf" srcId="{DD23FA22-EDE4-4B1B-AFB6-A425A31568C6}" destId="{69672128-4F03-410F-98A1-C7ADCE85A5DA}" srcOrd="0" destOrd="0" presId="urn:microsoft.com/office/officeart/2005/8/layout/bList2"/>
    <dgm:cxn modelId="{240D664C-FD7D-4A56-AF7B-2449ED7A2F4A}" type="presOf" srcId="{A923B0A6-380F-4804-89DD-CDCAE18AE78F}" destId="{3C8304FE-2CB7-46B3-AD03-492811E9B967}" srcOrd="0" destOrd="0" presId="urn:microsoft.com/office/officeart/2005/8/layout/bList2"/>
    <dgm:cxn modelId="{0534AE53-3C69-4153-BC4B-813CFD7BB152}" srcId="{AA6D3545-D2E8-4BAE-BAE9-B7A2E1416ACB}" destId="{0BE8FC97-616C-4DCC-8388-C47D6681F522}" srcOrd="0" destOrd="0" parTransId="{D9CAF9F1-68E4-4168-828A-83A8793219C3}" sibTransId="{FD8FFE0A-96FC-4C1C-B89F-617ADB6A9E42}"/>
    <dgm:cxn modelId="{328875A9-11EE-45B7-B7DE-F213AD53B912}" srcId="{AA6D3545-D2E8-4BAE-BAE9-B7A2E1416ACB}" destId="{4353935E-086F-42AE-A40C-88A50EE7ECC7}" srcOrd="2" destOrd="0" parTransId="{0DD880A4-8183-4099-BC47-F3ED79CD84D9}" sibTransId="{ED1F92A0-A9A6-4911-A77D-D6C08E95AE3B}"/>
    <dgm:cxn modelId="{B7876FAD-A70A-438B-9C21-0B158E2FE973}" type="presOf" srcId="{4353935E-086F-42AE-A40C-88A50EE7ECC7}" destId="{98B3C95F-C110-415A-BF31-DAE0CD5E0AD0}" srcOrd="1" destOrd="0" presId="urn:microsoft.com/office/officeart/2005/8/layout/bList2"/>
    <dgm:cxn modelId="{F7ABC5B6-3897-45A6-B72A-1E55CE5C13FB}" type="presOf" srcId="{ED1F92A0-A9A6-4911-A77D-D6C08E95AE3B}" destId="{844957FF-DE84-4496-92E8-B9F66C9E9CB9}" srcOrd="0" destOrd="0" presId="urn:microsoft.com/office/officeart/2005/8/layout/bList2"/>
    <dgm:cxn modelId="{B24FC800-A4A4-48FE-ABC7-170253063F92}" srcId="{4353935E-086F-42AE-A40C-88A50EE7ECC7}" destId="{A923B0A6-380F-4804-89DD-CDCAE18AE78F}" srcOrd="0" destOrd="0" parTransId="{44005F8C-7E8C-4A31-95D7-9DC708993532}" sibTransId="{619267E3-5CB6-4C3E-856E-FDA304F91D09}"/>
    <dgm:cxn modelId="{5828055C-B560-4917-A4A0-21DCCA565A0E}" type="presOf" srcId="{AA6D3545-D2E8-4BAE-BAE9-B7A2E1416ACB}" destId="{8A6586B4-3F4B-4A96-8925-FDC8BDA3EE5B}" srcOrd="0" destOrd="0" presId="urn:microsoft.com/office/officeart/2005/8/layout/bList2"/>
    <dgm:cxn modelId="{3D440936-B7ED-4C9C-B06B-B67C4C61D5BD}" type="presOf" srcId="{0BE8FC97-616C-4DCC-8388-C47D6681F522}" destId="{A4DEAC02-FD8C-4241-8F2B-699DF7DFC21D}" srcOrd="0" destOrd="0" presId="urn:microsoft.com/office/officeart/2005/8/layout/bList2"/>
    <dgm:cxn modelId="{3C782686-5B18-46CC-942E-89AF66BD2557}" srcId="{AA6D3545-D2E8-4BAE-BAE9-B7A2E1416ACB}" destId="{C6EDF9D7-F3FF-438B-BDCE-DB5D784D82FB}" srcOrd="3" destOrd="0" parTransId="{4F54037D-1748-4844-8B16-A3CC3B9E4630}" sibTransId="{F0FCB477-6DA3-42E5-BE22-48A4F515446A}"/>
    <dgm:cxn modelId="{A789204B-645B-4DAF-BCE0-F2F395DDE5C2}" type="presParOf" srcId="{8A6586B4-3F4B-4A96-8925-FDC8BDA3EE5B}" destId="{DB16D960-C1CE-4526-8CD5-6C63A59A8FE7}" srcOrd="0" destOrd="0" presId="urn:microsoft.com/office/officeart/2005/8/layout/bList2"/>
    <dgm:cxn modelId="{18874AB2-54D8-4E92-99F7-03F7C7C00851}" type="presParOf" srcId="{DB16D960-C1CE-4526-8CD5-6C63A59A8FE7}" destId="{69672128-4F03-410F-98A1-C7ADCE85A5DA}" srcOrd="0" destOrd="0" presId="urn:microsoft.com/office/officeart/2005/8/layout/bList2"/>
    <dgm:cxn modelId="{3EA6C206-80FB-44D5-A947-B27A76B10255}" type="presParOf" srcId="{DB16D960-C1CE-4526-8CD5-6C63A59A8FE7}" destId="{A4DEAC02-FD8C-4241-8F2B-699DF7DFC21D}" srcOrd="1" destOrd="0" presId="urn:microsoft.com/office/officeart/2005/8/layout/bList2"/>
    <dgm:cxn modelId="{52AF91DE-7C1F-4CC8-BC12-9B40578A4487}" type="presParOf" srcId="{DB16D960-C1CE-4526-8CD5-6C63A59A8FE7}" destId="{19423DBE-981E-441F-ABCA-0CA2CC1C077F}" srcOrd="2" destOrd="0" presId="urn:microsoft.com/office/officeart/2005/8/layout/bList2"/>
    <dgm:cxn modelId="{4AA80B49-34EE-4460-8703-1C7C3645F8C5}" type="presParOf" srcId="{DB16D960-C1CE-4526-8CD5-6C63A59A8FE7}" destId="{DFB07BB4-7494-4609-8780-4D72D98B34D5}" srcOrd="3" destOrd="0" presId="urn:microsoft.com/office/officeart/2005/8/layout/bList2"/>
    <dgm:cxn modelId="{C9A89ACB-D759-48D1-AE2F-DBACAD1DAAF5}" type="presParOf" srcId="{8A6586B4-3F4B-4A96-8925-FDC8BDA3EE5B}" destId="{E4BA9012-4331-416D-BD62-064524F49024}" srcOrd="1" destOrd="0" presId="urn:microsoft.com/office/officeart/2005/8/layout/bList2"/>
    <dgm:cxn modelId="{7EC2C18B-CE24-4493-A87C-09CA9B8AAF86}" type="presParOf" srcId="{8A6586B4-3F4B-4A96-8925-FDC8BDA3EE5B}" destId="{9AFB93C5-5BAD-4C6F-BB75-FC42D6A93C0D}" srcOrd="2" destOrd="0" presId="urn:microsoft.com/office/officeart/2005/8/layout/bList2"/>
    <dgm:cxn modelId="{61133E60-CCC1-48D2-9C65-2CDBE0D0A079}" type="presParOf" srcId="{9AFB93C5-5BAD-4C6F-BB75-FC42D6A93C0D}" destId="{30C0E092-AB3A-4676-8DFF-BF4951563441}" srcOrd="0" destOrd="0" presId="urn:microsoft.com/office/officeart/2005/8/layout/bList2"/>
    <dgm:cxn modelId="{E0AB0D8E-74E6-4C02-ADB9-61C70137E885}" type="presParOf" srcId="{9AFB93C5-5BAD-4C6F-BB75-FC42D6A93C0D}" destId="{9C331123-8E23-44A3-81B7-63E188B6AD70}" srcOrd="1" destOrd="0" presId="urn:microsoft.com/office/officeart/2005/8/layout/bList2"/>
    <dgm:cxn modelId="{023104AF-9222-4D0B-9F62-0F5C5F29D9FC}" type="presParOf" srcId="{9AFB93C5-5BAD-4C6F-BB75-FC42D6A93C0D}" destId="{00B9F0C6-EDBD-4FED-9165-627278CD0EA3}" srcOrd="2" destOrd="0" presId="urn:microsoft.com/office/officeart/2005/8/layout/bList2"/>
    <dgm:cxn modelId="{589F1EFD-9BFA-4EA0-96D6-9469BA1B0955}" type="presParOf" srcId="{9AFB93C5-5BAD-4C6F-BB75-FC42D6A93C0D}" destId="{AEEE899D-CFA7-4162-BE8F-535B3704E7BA}" srcOrd="3" destOrd="0" presId="urn:microsoft.com/office/officeart/2005/8/layout/bList2"/>
    <dgm:cxn modelId="{3FDD0579-94A9-451A-8F8A-5F25001BD89B}" type="presParOf" srcId="{8A6586B4-3F4B-4A96-8925-FDC8BDA3EE5B}" destId="{6A3A3F89-810E-414F-B177-EE2AA56140A7}" srcOrd="3" destOrd="0" presId="urn:microsoft.com/office/officeart/2005/8/layout/bList2"/>
    <dgm:cxn modelId="{B211B936-A719-4049-BDBD-1C06434F1D9B}" type="presParOf" srcId="{8A6586B4-3F4B-4A96-8925-FDC8BDA3EE5B}" destId="{7AA11973-4955-4EE5-940A-6BD00044E7F0}" srcOrd="4" destOrd="0" presId="urn:microsoft.com/office/officeart/2005/8/layout/bList2"/>
    <dgm:cxn modelId="{146C92FA-4B66-41A0-8A24-D96101161046}" type="presParOf" srcId="{7AA11973-4955-4EE5-940A-6BD00044E7F0}" destId="{3C8304FE-2CB7-46B3-AD03-492811E9B967}" srcOrd="0" destOrd="0" presId="urn:microsoft.com/office/officeart/2005/8/layout/bList2"/>
    <dgm:cxn modelId="{95FD57C9-4587-4C73-A4D3-9EDE89EC8584}" type="presParOf" srcId="{7AA11973-4955-4EE5-940A-6BD00044E7F0}" destId="{63C19E65-0175-4889-9FF9-36EA79A4E2F5}" srcOrd="1" destOrd="0" presId="urn:microsoft.com/office/officeart/2005/8/layout/bList2"/>
    <dgm:cxn modelId="{EF294BC3-9E3B-4997-90EA-CCDC312DC347}" type="presParOf" srcId="{7AA11973-4955-4EE5-940A-6BD00044E7F0}" destId="{98B3C95F-C110-415A-BF31-DAE0CD5E0AD0}" srcOrd="2" destOrd="0" presId="urn:microsoft.com/office/officeart/2005/8/layout/bList2"/>
    <dgm:cxn modelId="{6F6F9CD5-D20E-4F87-83B4-E90EBA40F46D}" type="presParOf" srcId="{7AA11973-4955-4EE5-940A-6BD00044E7F0}" destId="{18384386-059E-463A-99C8-8A6EE0C2625C}" srcOrd="3" destOrd="0" presId="urn:microsoft.com/office/officeart/2005/8/layout/bList2"/>
    <dgm:cxn modelId="{6CD47C50-ACFF-4C8C-A128-7BF6F0CBF6FC}" type="presParOf" srcId="{8A6586B4-3F4B-4A96-8925-FDC8BDA3EE5B}" destId="{844957FF-DE84-4496-92E8-B9F66C9E9CB9}" srcOrd="5" destOrd="0" presId="urn:microsoft.com/office/officeart/2005/8/layout/bList2"/>
    <dgm:cxn modelId="{5E350E72-6815-4572-A486-D00215FBF328}" type="presParOf" srcId="{8A6586B4-3F4B-4A96-8925-FDC8BDA3EE5B}" destId="{92F83665-BF62-4D92-BD7C-785B70CFBC09}" srcOrd="6" destOrd="0" presId="urn:microsoft.com/office/officeart/2005/8/layout/bList2"/>
    <dgm:cxn modelId="{49C5C109-36A9-48BC-A27C-563837E02ADA}" type="presParOf" srcId="{92F83665-BF62-4D92-BD7C-785B70CFBC09}" destId="{ECDC2338-7970-4AAF-BDF5-AE6551C2B0F3}" srcOrd="0" destOrd="0" presId="urn:microsoft.com/office/officeart/2005/8/layout/bList2"/>
    <dgm:cxn modelId="{0EF0F0DA-733A-413F-BC56-4881FED45B9B}" type="presParOf" srcId="{92F83665-BF62-4D92-BD7C-785B70CFBC09}" destId="{78308A5D-8A64-4A49-900A-92448CA61890}" srcOrd="1" destOrd="0" presId="urn:microsoft.com/office/officeart/2005/8/layout/bList2"/>
    <dgm:cxn modelId="{FA0773F8-A47C-48C6-B5DF-9DC85E4D39B1}" type="presParOf" srcId="{92F83665-BF62-4D92-BD7C-785B70CFBC09}" destId="{B0570217-1977-423F-9A93-97B3700039FB}" srcOrd="2" destOrd="0" presId="urn:microsoft.com/office/officeart/2005/8/layout/bList2"/>
    <dgm:cxn modelId="{1323278C-C0E2-4BA1-880A-435B77408E80}" type="presParOf" srcId="{92F83665-BF62-4D92-BD7C-785B70CFBC09}" destId="{9B3E70AC-CEB6-492B-B7A6-678404FBA3F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5A1BA-0F99-47AF-AFD9-2A7F0CF29176}">
      <dsp:nvSpPr>
        <dsp:cNvPr id="0" name=""/>
        <dsp:cNvSpPr/>
      </dsp:nvSpPr>
      <dsp:spPr>
        <a:xfrm rot="5400000">
          <a:off x="3894044" y="119784"/>
          <a:ext cx="1796840" cy="156325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Закон України «Про освіту»</a:t>
          </a:r>
          <a:endParaRPr lang="ru-RU" sz="1200" kern="1200" dirty="0"/>
        </a:p>
      </dsp:txBody>
      <dsp:txXfrm rot="-5400000">
        <a:off x="4254445" y="282998"/>
        <a:ext cx="1076037" cy="1236824"/>
      </dsp:txXfrm>
    </dsp:sp>
    <dsp:sp modelId="{72CD7EB5-68DB-4434-9E99-D1EC23654118}">
      <dsp:nvSpPr>
        <dsp:cNvPr id="0" name=""/>
        <dsp:cNvSpPr/>
      </dsp:nvSpPr>
      <dsp:spPr>
        <a:xfrm>
          <a:off x="5621526" y="362357"/>
          <a:ext cx="2005273" cy="1078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Державний стандарт початкової освіти  від 21.02.2018 № 87</a:t>
          </a:r>
          <a:endParaRPr lang="ru-RU" sz="1200" kern="1200" dirty="0"/>
        </a:p>
      </dsp:txBody>
      <dsp:txXfrm>
        <a:off x="5621526" y="362357"/>
        <a:ext cx="2005273" cy="1078104"/>
      </dsp:txXfrm>
    </dsp:sp>
    <dsp:sp modelId="{3729421C-790D-4BD5-A169-18BE8C7435AF}">
      <dsp:nvSpPr>
        <dsp:cNvPr id="0" name=""/>
        <dsp:cNvSpPr/>
      </dsp:nvSpPr>
      <dsp:spPr>
        <a:xfrm rot="5400000">
          <a:off x="2205733" y="119784"/>
          <a:ext cx="1796840" cy="156325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566134" y="282998"/>
        <a:ext cx="1076037" cy="1236824"/>
      </dsp:txXfrm>
    </dsp:sp>
    <dsp:sp modelId="{76F91330-9B43-45E9-831E-2A47BAE914F2}">
      <dsp:nvSpPr>
        <dsp:cNvPr id="0" name=""/>
        <dsp:cNvSpPr/>
      </dsp:nvSpPr>
      <dsp:spPr>
        <a:xfrm rot="5400000">
          <a:off x="3046654" y="1644942"/>
          <a:ext cx="1796840" cy="156325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Закон України «Про повну загальну середню освіту»</a:t>
          </a:r>
          <a:endParaRPr lang="ru-RU" sz="1200" kern="1200" dirty="0"/>
        </a:p>
      </dsp:txBody>
      <dsp:txXfrm rot="-5400000">
        <a:off x="3407055" y="1808156"/>
        <a:ext cx="1076037" cy="1236824"/>
      </dsp:txXfrm>
    </dsp:sp>
    <dsp:sp modelId="{22561B55-C93F-459D-A75B-E40BB4AC8146}">
      <dsp:nvSpPr>
        <dsp:cNvPr id="0" name=""/>
        <dsp:cNvSpPr/>
      </dsp:nvSpPr>
      <dsp:spPr>
        <a:xfrm>
          <a:off x="1158175" y="1887515"/>
          <a:ext cx="1940587" cy="1078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Державний стандарт початкової загальної  освіти від 20.04.2011 №462</a:t>
          </a:r>
          <a:endParaRPr lang="ru-RU" sz="1200" kern="1200" dirty="0"/>
        </a:p>
      </dsp:txBody>
      <dsp:txXfrm>
        <a:off x="1158175" y="1887515"/>
        <a:ext cx="1940587" cy="1078104"/>
      </dsp:txXfrm>
    </dsp:sp>
    <dsp:sp modelId="{70C423D6-E831-427F-8222-9B04EB0877DF}">
      <dsp:nvSpPr>
        <dsp:cNvPr id="0" name=""/>
        <dsp:cNvSpPr/>
      </dsp:nvSpPr>
      <dsp:spPr>
        <a:xfrm rot="5400000">
          <a:off x="4734965" y="1644942"/>
          <a:ext cx="1796840" cy="156325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5095366" y="1808156"/>
        <a:ext cx="1076037" cy="1236824"/>
      </dsp:txXfrm>
    </dsp:sp>
    <dsp:sp modelId="{A8C83026-5675-49FE-AADF-00846A65ACDD}">
      <dsp:nvSpPr>
        <dsp:cNvPr id="0" name=""/>
        <dsp:cNvSpPr/>
      </dsp:nvSpPr>
      <dsp:spPr>
        <a:xfrm rot="5400000">
          <a:off x="3894044" y="3170100"/>
          <a:ext cx="1796840" cy="156325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Концепція Нової української школи</a:t>
          </a:r>
          <a:endParaRPr lang="ru-RU" sz="1200" kern="1200" dirty="0"/>
        </a:p>
      </dsp:txBody>
      <dsp:txXfrm rot="-5400000">
        <a:off x="4254445" y="3333314"/>
        <a:ext cx="1076037" cy="1236824"/>
      </dsp:txXfrm>
    </dsp:sp>
    <dsp:sp modelId="{72E61C88-681F-4CE1-81CA-6838918E0ECF}">
      <dsp:nvSpPr>
        <dsp:cNvPr id="0" name=""/>
        <dsp:cNvSpPr/>
      </dsp:nvSpPr>
      <dsp:spPr>
        <a:xfrm>
          <a:off x="5621526" y="3412673"/>
          <a:ext cx="2005273" cy="1078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621526" y="3412673"/>
        <a:ext cx="2005273" cy="1078104"/>
      </dsp:txXfrm>
    </dsp:sp>
    <dsp:sp modelId="{FEFF453B-23F5-4E23-80A6-6526C1AD9DC5}">
      <dsp:nvSpPr>
        <dsp:cNvPr id="0" name=""/>
        <dsp:cNvSpPr/>
      </dsp:nvSpPr>
      <dsp:spPr>
        <a:xfrm rot="5400000">
          <a:off x="2205733" y="3170100"/>
          <a:ext cx="1796840" cy="156325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566134" y="3333314"/>
        <a:ext cx="1076037" cy="12368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B35C2-5A54-439D-9263-F57B5FE15E9E}">
      <dsp:nvSpPr>
        <dsp:cNvPr id="0" name=""/>
        <dsp:cNvSpPr/>
      </dsp:nvSpPr>
      <dsp:spPr>
        <a:xfrm>
          <a:off x="3888501" y="2036683"/>
          <a:ext cx="2489279" cy="2489279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Соціальне дистанціювання</a:t>
          </a:r>
          <a:endParaRPr lang="ru-RU" sz="1000" kern="1200" dirty="0"/>
        </a:p>
      </dsp:txBody>
      <dsp:txXfrm>
        <a:off x="4388957" y="2619785"/>
        <a:ext cx="1488367" cy="1279541"/>
      </dsp:txXfrm>
    </dsp:sp>
    <dsp:sp modelId="{9024F3A9-D672-4263-8FA7-D3B6356F96CC}">
      <dsp:nvSpPr>
        <dsp:cNvPr id="0" name=""/>
        <dsp:cNvSpPr/>
      </dsp:nvSpPr>
      <dsp:spPr>
        <a:xfrm>
          <a:off x="2440193" y="1448308"/>
          <a:ext cx="1810385" cy="1810385"/>
        </a:xfrm>
        <a:prstGeom prst="gear6">
          <a:avLst/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Мінімізація переміщення</a:t>
          </a:r>
          <a:endParaRPr lang="ru-RU" sz="1000" kern="1200" dirty="0"/>
        </a:p>
      </dsp:txBody>
      <dsp:txXfrm>
        <a:off x="2895963" y="1906833"/>
        <a:ext cx="898845" cy="893335"/>
      </dsp:txXfrm>
    </dsp:sp>
    <dsp:sp modelId="{FE62A853-C79B-4CB8-AAC1-211341446F36}">
      <dsp:nvSpPr>
        <dsp:cNvPr id="0" name=""/>
        <dsp:cNvSpPr/>
      </dsp:nvSpPr>
      <dsp:spPr>
        <a:xfrm rot="20700000">
          <a:off x="3454194" y="199327"/>
          <a:ext cx="1773807" cy="1773807"/>
        </a:xfrm>
        <a:prstGeom prst="gear6">
          <a:avLst/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Дотримання вимог законодавства про освіту</a:t>
          </a:r>
          <a:endParaRPr lang="ru-RU" sz="1000" kern="1200" dirty="0"/>
        </a:p>
      </dsp:txBody>
      <dsp:txXfrm rot="-20700000">
        <a:off x="3843242" y="588375"/>
        <a:ext cx="995711" cy="995711"/>
      </dsp:txXfrm>
    </dsp:sp>
    <dsp:sp modelId="{F5B6DF64-1D41-43F6-B3B2-5BA91B06ED11}">
      <dsp:nvSpPr>
        <dsp:cNvPr id="0" name=""/>
        <dsp:cNvSpPr/>
      </dsp:nvSpPr>
      <dsp:spPr>
        <a:xfrm>
          <a:off x="3700746" y="1658974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A9E5C-E4AE-4CCC-AC79-8AC45559884F}">
      <dsp:nvSpPr>
        <dsp:cNvPr id="0" name=""/>
        <dsp:cNvSpPr/>
      </dsp:nvSpPr>
      <dsp:spPr>
        <a:xfrm>
          <a:off x="2119577" y="1046315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6CDA5-8079-4ECE-9260-3565AC14CF64}">
      <dsp:nvSpPr>
        <dsp:cNvPr id="0" name=""/>
        <dsp:cNvSpPr/>
      </dsp:nvSpPr>
      <dsp:spPr>
        <a:xfrm>
          <a:off x="3043894" y="-190626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C3100-CB37-4E88-8EDF-A333FAA1FD69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E541C-8106-4767-BFAE-4590C2C0A6B6}">
      <dsp:nvSpPr>
        <dsp:cNvPr id="0" name=""/>
        <dsp:cNvSpPr/>
      </dsp:nvSpPr>
      <dsp:spPr>
        <a:xfrm>
          <a:off x="4118" y="1357788"/>
          <a:ext cx="1981051" cy="18103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Основний документ, що забезпечує досягнення учнями визначених  Державними стандартами результатів навчання</a:t>
          </a:r>
          <a:endParaRPr lang="ru-RU" sz="1300" kern="1200" dirty="0"/>
        </a:p>
      </dsp:txBody>
      <dsp:txXfrm>
        <a:off x="92494" y="1446164"/>
        <a:ext cx="1804299" cy="1633633"/>
      </dsp:txXfrm>
    </dsp:sp>
    <dsp:sp modelId="{5BC67832-0C6B-49BE-A436-635FF8465020}">
      <dsp:nvSpPr>
        <dsp:cNvPr id="0" name=""/>
        <dsp:cNvSpPr/>
      </dsp:nvSpPr>
      <dsp:spPr>
        <a:xfrm>
          <a:off x="2084222" y="1357788"/>
          <a:ext cx="1981051" cy="1810385"/>
        </a:xfrm>
        <a:prstGeom prst="roundRect">
          <a:avLst/>
        </a:prstGeom>
        <a:solidFill>
          <a:schemeClr val="accent5">
            <a:hueOff val="2344826"/>
            <a:satOff val="-18899"/>
            <a:lumOff val="536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Може бути наскрізною або відповідного рівня.</a:t>
          </a:r>
          <a:endParaRPr lang="ru-RU" sz="1300" kern="1200" dirty="0"/>
        </a:p>
      </dsp:txBody>
      <dsp:txXfrm>
        <a:off x="2172598" y="1446164"/>
        <a:ext cx="1804299" cy="1633633"/>
      </dsp:txXfrm>
    </dsp:sp>
    <dsp:sp modelId="{0902F98F-C67F-4712-A93A-8BE573E9FE80}">
      <dsp:nvSpPr>
        <dsp:cNvPr id="0" name=""/>
        <dsp:cNvSpPr/>
      </dsp:nvSpPr>
      <dsp:spPr>
        <a:xfrm>
          <a:off x="4164326" y="1357788"/>
          <a:ext cx="1981051" cy="1810385"/>
        </a:xfrm>
        <a:prstGeom prst="roundRect">
          <a:avLst/>
        </a:prstGeom>
        <a:solidFill>
          <a:schemeClr val="accent5">
            <a:hueOff val="4689652"/>
            <a:satOff val="-37799"/>
            <a:lumOff val="1071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Схвалюється педагогічною радою та затверджується керівником</a:t>
          </a:r>
          <a:endParaRPr lang="ru-RU" sz="1300" kern="1200" dirty="0"/>
        </a:p>
      </dsp:txBody>
      <dsp:txXfrm>
        <a:off x="4252702" y="1446164"/>
        <a:ext cx="1804299" cy="1633633"/>
      </dsp:txXfrm>
    </dsp:sp>
    <dsp:sp modelId="{FF4FBA67-4FBC-49C5-ADAA-2BD75EEFC85B}">
      <dsp:nvSpPr>
        <dsp:cNvPr id="0" name=""/>
        <dsp:cNvSpPr/>
      </dsp:nvSpPr>
      <dsp:spPr>
        <a:xfrm>
          <a:off x="6244430" y="1357788"/>
          <a:ext cx="1981051" cy="1810385"/>
        </a:xfrm>
        <a:prstGeom prst="roundRect">
          <a:avLst/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Основою для розроблення є стандарт освіти відповідного рівня</a:t>
          </a:r>
          <a:endParaRPr lang="ru-RU" sz="1300" kern="1200" dirty="0"/>
        </a:p>
      </dsp:txBody>
      <dsp:txXfrm>
        <a:off x="6332806" y="1446164"/>
        <a:ext cx="1804299" cy="163363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6FB05-FF00-4BAA-958B-EB959CD5F41B}">
      <dsp:nvSpPr>
        <dsp:cNvPr id="0" name=""/>
        <dsp:cNvSpPr/>
      </dsp:nvSpPr>
      <dsp:spPr>
        <a:xfrm>
          <a:off x="57606" y="0"/>
          <a:ext cx="8525747" cy="532859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E0F4A-FCA2-4BBE-BF90-14664520F41F}">
      <dsp:nvSpPr>
        <dsp:cNvPr id="0" name=""/>
        <dsp:cNvSpPr/>
      </dsp:nvSpPr>
      <dsp:spPr>
        <a:xfrm>
          <a:off x="897392" y="3962341"/>
          <a:ext cx="196092" cy="1960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A1F36-8DFE-4C25-91AB-1F044A8DBE46}">
      <dsp:nvSpPr>
        <dsp:cNvPr id="0" name=""/>
        <dsp:cNvSpPr/>
      </dsp:nvSpPr>
      <dsp:spPr>
        <a:xfrm>
          <a:off x="1268481" y="4269101"/>
          <a:ext cx="2479294" cy="596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905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Початковий </a:t>
          </a:r>
          <a:endParaRPr lang="ru-RU" sz="2800" kern="1200" dirty="0"/>
        </a:p>
      </dsp:txBody>
      <dsp:txXfrm>
        <a:off x="1268481" y="4269101"/>
        <a:ext cx="2479294" cy="596905"/>
      </dsp:txXfrm>
    </dsp:sp>
    <dsp:sp modelId="{763214D3-B06D-4A56-9A80-909AE09787A8}">
      <dsp:nvSpPr>
        <dsp:cNvPr id="0" name=""/>
        <dsp:cNvSpPr/>
      </dsp:nvSpPr>
      <dsp:spPr>
        <a:xfrm>
          <a:off x="2282826" y="2722910"/>
          <a:ext cx="341029" cy="341029"/>
        </a:xfrm>
        <a:prstGeom prst="ellipse">
          <a:avLst/>
        </a:prstGeom>
        <a:solidFill>
          <a:schemeClr val="accent5">
            <a:hueOff val="2344826"/>
            <a:satOff val="-18899"/>
            <a:lumOff val="536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1FDEA-528E-4920-BC7F-763B6777877A}">
      <dsp:nvSpPr>
        <dsp:cNvPr id="0" name=""/>
        <dsp:cNvSpPr/>
      </dsp:nvSpPr>
      <dsp:spPr>
        <a:xfrm>
          <a:off x="2520284" y="3096347"/>
          <a:ext cx="2386039" cy="706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705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Середній </a:t>
          </a:r>
          <a:endParaRPr lang="ru-RU" sz="2600" kern="1200" dirty="0"/>
        </a:p>
      </dsp:txBody>
      <dsp:txXfrm>
        <a:off x="2520284" y="3096347"/>
        <a:ext cx="2386039" cy="706977"/>
      </dsp:txXfrm>
    </dsp:sp>
    <dsp:sp modelId="{A725B797-8290-4A30-BF59-3FAEACB2534C}">
      <dsp:nvSpPr>
        <dsp:cNvPr id="0" name=""/>
        <dsp:cNvSpPr/>
      </dsp:nvSpPr>
      <dsp:spPr>
        <a:xfrm>
          <a:off x="4051918" y="1809589"/>
          <a:ext cx="451864" cy="451864"/>
        </a:xfrm>
        <a:prstGeom prst="ellipse">
          <a:avLst/>
        </a:prstGeom>
        <a:solidFill>
          <a:schemeClr val="accent5">
            <a:hueOff val="4689652"/>
            <a:satOff val="-37799"/>
            <a:lumOff val="1071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5A375-7474-4FC9-9340-034E649A0D5F}">
      <dsp:nvSpPr>
        <dsp:cNvPr id="0" name=""/>
        <dsp:cNvSpPr/>
      </dsp:nvSpPr>
      <dsp:spPr>
        <a:xfrm>
          <a:off x="4277851" y="2035522"/>
          <a:ext cx="1790406" cy="3293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434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Достатній</a:t>
          </a:r>
          <a:endParaRPr lang="ru-RU" sz="2600" kern="1200" dirty="0"/>
        </a:p>
      </dsp:txBody>
      <dsp:txXfrm>
        <a:off x="4277851" y="2035522"/>
        <a:ext cx="1790406" cy="3293069"/>
      </dsp:txXfrm>
    </dsp:sp>
    <dsp:sp modelId="{8A5C26F1-B3EC-444A-9B83-603E455A92B9}">
      <dsp:nvSpPr>
        <dsp:cNvPr id="0" name=""/>
        <dsp:cNvSpPr/>
      </dsp:nvSpPr>
      <dsp:spPr>
        <a:xfrm>
          <a:off x="5978737" y="1205327"/>
          <a:ext cx="605328" cy="605328"/>
        </a:xfrm>
        <a:prstGeom prst="ellipse">
          <a:avLst/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8F9B5-5E98-4BA2-A731-F4D7AB719B15}">
      <dsp:nvSpPr>
        <dsp:cNvPr id="0" name=""/>
        <dsp:cNvSpPr/>
      </dsp:nvSpPr>
      <dsp:spPr>
        <a:xfrm>
          <a:off x="6281401" y="1507991"/>
          <a:ext cx="1790406" cy="382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751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Високий </a:t>
          </a:r>
          <a:endParaRPr lang="ru-RU" sz="2600" kern="1200" dirty="0"/>
        </a:p>
      </dsp:txBody>
      <dsp:txXfrm>
        <a:off x="6281401" y="1507991"/>
        <a:ext cx="1790406" cy="382060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A4BD5-C555-489A-94D8-8A97B4C17EE7}">
      <dsp:nvSpPr>
        <dsp:cNvPr id="0" name=""/>
        <dsp:cNvSpPr/>
      </dsp:nvSpPr>
      <dsp:spPr>
        <a:xfrm>
          <a:off x="3082221" y="0"/>
          <a:ext cx="2054814" cy="1250354"/>
        </a:xfrm>
        <a:prstGeom prst="trapezoid">
          <a:avLst>
            <a:gd name="adj" fmla="val 821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В – високий рівень</a:t>
          </a:r>
          <a:endParaRPr lang="ru-RU" sz="2800" kern="1200" dirty="0"/>
        </a:p>
      </dsp:txBody>
      <dsp:txXfrm>
        <a:off x="3082221" y="0"/>
        <a:ext cx="2054814" cy="1250354"/>
      </dsp:txXfrm>
    </dsp:sp>
    <dsp:sp modelId="{90C4D86D-7005-4BDF-B947-C0BBA7385C9C}">
      <dsp:nvSpPr>
        <dsp:cNvPr id="0" name=""/>
        <dsp:cNvSpPr/>
      </dsp:nvSpPr>
      <dsp:spPr>
        <a:xfrm>
          <a:off x="2054814" y="1250354"/>
          <a:ext cx="4109628" cy="1250354"/>
        </a:xfrm>
        <a:prstGeom prst="trapezoid">
          <a:avLst>
            <a:gd name="adj" fmla="val 82169"/>
          </a:avLst>
        </a:prstGeom>
        <a:solidFill>
          <a:schemeClr val="accent5">
            <a:hueOff val="2344826"/>
            <a:satOff val="-18899"/>
            <a:lumOff val="536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Д – достатній рівень</a:t>
          </a:r>
          <a:endParaRPr lang="ru-RU" sz="2800" kern="1200" dirty="0"/>
        </a:p>
      </dsp:txBody>
      <dsp:txXfrm>
        <a:off x="2773998" y="1250354"/>
        <a:ext cx="2671258" cy="1250354"/>
      </dsp:txXfrm>
    </dsp:sp>
    <dsp:sp modelId="{B86F34C3-6189-470B-B348-E78C4B8BA249}">
      <dsp:nvSpPr>
        <dsp:cNvPr id="0" name=""/>
        <dsp:cNvSpPr/>
      </dsp:nvSpPr>
      <dsp:spPr>
        <a:xfrm>
          <a:off x="1027406" y="2500709"/>
          <a:ext cx="6164442" cy="1250354"/>
        </a:xfrm>
        <a:prstGeom prst="trapezoid">
          <a:avLst>
            <a:gd name="adj" fmla="val 82169"/>
          </a:avLst>
        </a:prstGeom>
        <a:solidFill>
          <a:schemeClr val="accent5">
            <a:hueOff val="4689652"/>
            <a:satOff val="-37799"/>
            <a:lumOff val="1071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С- середній рівень</a:t>
          </a:r>
          <a:endParaRPr lang="ru-RU" sz="2800" kern="1200" dirty="0"/>
        </a:p>
      </dsp:txBody>
      <dsp:txXfrm>
        <a:off x="2106184" y="2500709"/>
        <a:ext cx="4006887" cy="1250354"/>
      </dsp:txXfrm>
    </dsp:sp>
    <dsp:sp modelId="{2680A4E5-ACEA-455F-92E0-F87D926899B0}">
      <dsp:nvSpPr>
        <dsp:cNvPr id="0" name=""/>
        <dsp:cNvSpPr/>
      </dsp:nvSpPr>
      <dsp:spPr>
        <a:xfrm>
          <a:off x="0" y="3751064"/>
          <a:ext cx="8219256" cy="1250354"/>
        </a:xfrm>
        <a:prstGeom prst="trapezoid">
          <a:avLst>
            <a:gd name="adj" fmla="val 82169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П- початковий рівень</a:t>
          </a:r>
          <a:endParaRPr lang="ru-RU" sz="2800" kern="1200" dirty="0"/>
        </a:p>
      </dsp:txBody>
      <dsp:txXfrm>
        <a:off x="1438369" y="3751064"/>
        <a:ext cx="5342516" cy="12503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28619-D2E5-4D74-833E-165889D3B577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90A79-1471-4621-91E2-81861476AB7A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На збільшення годин на вивчення окремих предметів інваріантного складника</a:t>
          </a:r>
          <a:endParaRPr lang="ru-RU" sz="1500" kern="1200" dirty="0"/>
        </a:p>
      </dsp:txBody>
      <dsp:txXfrm>
        <a:off x="3827652" y="507327"/>
        <a:ext cx="2837275" cy="966780"/>
      </dsp:txXfrm>
    </dsp:sp>
    <dsp:sp modelId="{7E86A1AC-042F-4DBE-96E8-8A1AF53468CB}">
      <dsp:nvSpPr>
        <dsp:cNvPr id="0" name=""/>
        <dsp:cNvSpPr/>
      </dsp:nvSpPr>
      <dsp:spPr>
        <a:xfrm>
          <a:off x="3775352" y="1660330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3517239"/>
              <a:satOff val="-28349"/>
              <a:lumOff val="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Упровадження курсів за вибором</a:t>
          </a:r>
          <a:endParaRPr lang="ru-RU" sz="1500" kern="1200" dirty="0"/>
        </a:p>
      </dsp:txBody>
      <dsp:txXfrm>
        <a:off x="3827652" y="1712630"/>
        <a:ext cx="2837275" cy="966780"/>
      </dsp:txXfrm>
    </dsp:sp>
    <dsp:sp modelId="{41782A09-CF76-4E87-A202-53E24DC628DE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7034478"/>
              <a:satOff val="-5669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Проведення індивідуальних консультацій та групових занять</a:t>
          </a:r>
          <a:endParaRPr lang="ru-RU" sz="1500" kern="1200" dirty="0"/>
        </a:p>
      </dsp:txBody>
      <dsp:txXfrm>
        <a:off x="3827652" y="2917932"/>
        <a:ext cx="2837275" cy="96678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93310-CF83-46B7-8B34-D06F8F9670F1}">
      <dsp:nvSpPr>
        <dsp:cNvPr id="0" name=""/>
        <dsp:cNvSpPr/>
      </dsp:nvSpPr>
      <dsp:spPr>
        <a:xfrm>
          <a:off x="0" y="781500"/>
          <a:ext cx="84352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8DDFB-0198-4B2A-86ED-232593613DA9}">
      <dsp:nvSpPr>
        <dsp:cNvPr id="0" name=""/>
        <dsp:cNvSpPr/>
      </dsp:nvSpPr>
      <dsp:spPr>
        <a:xfrm>
          <a:off x="421764" y="486300"/>
          <a:ext cx="5904696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Рівні сформованості вмінь, </a:t>
          </a:r>
          <a:endParaRPr lang="ru-RU" sz="2000" kern="1200" dirty="0"/>
        </a:p>
      </dsp:txBody>
      <dsp:txXfrm>
        <a:off x="450585" y="515121"/>
        <a:ext cx="5847054" cy="532758"/>
      </dsp:txXfrm>
    </dsp:sp>
    <dsp:sp modelId="{BAC46959-51FD-4119-84BE-83FE8F472168}">
      <dsp:nvSpPr>
        <dsp:cNvPr id="0" name=""/>
        <dsp:cNvSpPr/>
      </dsp:nvSpPr>
      <dsp:spPr>
        <a:xfrm>
          <a:off x="0" y="1688700"/>
          <a:ext cx="84352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1758620"/>
              <a:satOff val="-14175"/>
              <a:lumOff val="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DA35A-1DCB-4F10-95BC-F721AE7E123D}">
      <dsp:nvSpPr>
        <dsp:cNvPr id="0" name=""/>
        <dsp:cNvSpPr/>
      </dsp:nvSpPr>
      <dsp:spPr>
        <a:xfrm>
          <a:off x="421764" y="1393500"/>
          <a:ext cx="5904696" cy="590400"/>
        </a:xfrm>
        <a:prstGeom prst="roundRect">
          <a:avLst/>
        </a:prstGeom>
        <a:solidFill>
          <a:schemeClr val="accent5">
            <a:hueOff val="1758620"/>
            <a:satOff val="-14175"/>
            <a:lumOff val="402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які </a:t>
          </a:r>
          <a:r>
            <a:rPr lang="uk-UA" sz="2000" kern="1200" dirty="0" smtClean="0"/>
            <a:t>є обов’язковими результатами навчання</a:t>
          </a:r>
          <a:endParaRPr lang="ru-RU" sz="2000" kern="1200" dirty="0"/>
        </a:p>
      </dsp:txBody>
      <dsp:txXfrm>
        <a:off x="450585" y="1422321"/>
        <a:ext cx="5847054" cy="532758"/>
      </dsp:txXfrm>
    </dsp:sp>
    <dsp:sp modelId="{42F2763B-51B5-417B-BCBE-0DC2E156D60F}">
      <dsp:nvSpPr>
        <dsp:cNvPr id="0" name=""/>
        <dsp:cNvSpPr/>
      </dsp:nvSpPr>
      <dsp:spPr>
        <a:xfrm>
          <a:off x="0" y="2595900"/>
          <a:ext cx="84352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3517239"/>
              <a:satOff val="-28349"/>
              <a:lumOff val="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A35A4-0BB8-485C-AAD9-D7152DEA6C5F}">
      <dsp:nvSpPr>
        <dsp:cNvPr id="0" name=""/>
        <dsp:cNvSpPr/>
      </dsp:nvSpPr>
      <dsp:spPr>
        <a:xfrm>
          <a:off x="421764" y="2300700"/>
          <a:ext cx="5904696" cy="590400"/>
        </a:xfrm>
        <a:prstGeom prst="roundRect">
          <a:avLst/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Визначеними за кожною освітньою галуззю</a:t>
          </a:r>
          <a:endParaRPr lang="ru-RU" sz="2000" kern="1200" dirty="0"/>
        </a:p>
      </dsp:txBody>
      <dsp:txXfrm>
        <a:off x="450585" y="2329521"/>
        <a:ext cx="5847054" cy="532758"/>
      </dsp:txXfrm>
    </dsp:sp>
    <dsp:sp modelId="{A7457766-68BB-427A-86A1-F5783B2293B9}">
      <dsp:nvSpPr>
        <dsp:cNvPr id="0" name=""/>
        <dsp:cNvSpPr/>
      </dsp:nvSpPr>
      <dsp:spPr>
        <a:xfrm>
          <a:off x="0" y="3503100"/>
          <a:ext cx="84352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5275859"/>
              <a:satOff val="-42524"/>
              <a:lumOff val="1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F3D65-CECD-4CE1-A96F-6C66118BF21C}">
      <dsp:nvSpPr>
        <dsp:cNvPr id="0" name=""/>
        <dsp:cNvSpPr/>
      </dsp:nvSpPr>
      <dsp:spPr>
        <a:xfrm>
          <a:off x="421764" y="3207900"/>
          <a:ext cx="5904696" cy="590400"/>
        </a:xfrm>
        <a:prstGeom prst="roundRect">
          <a:avLst/>
        </a:prstGeom>
        <a:solidFill>
          <a:schemeClr val="accent5">
            <a:hueOff val="5275859"/>
            <a:satOff val="-42524"/>
            <a:lumOff val="1205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Фіксуються в кінці навчального року</a:t>
          </a:r>
          <a:endParaRPr lang="ru-RU" sz="2000" kern="1200" dirty="0"/>
        </a:p>
      </dsp:txBody>
      <dsp:txXfrm>
        <a:off x="450585" y="3236721"/>
        <a:ext cx="5847054" cy="532758"/>
      </dsp:txXfrm>
    </dsp:sp>
    <dsp:sp modelId="{D4502B44-3306-46FD-A60A-4F4E13143518}">
      <dsp:nvSpPr>
        <dsp:cNvPr id="0" name=""/>
        <dsp:cNvSpPr/>
      </dsp:nvSpPr>
      <dsp:spPr>
        <a:xfrm>
          <a:off x="0" y="4410300"/>
          <a:ext cx="84352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7034478"/>
              <a:satOff val="-5669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70B16-9D45-42BB-AC12-37C78F4A6162}">
      <dsp:nvSpPr>
        <dsp:cNvPr id="0" name=""/>
        <dsp:cNvSpPr/>
      </dsp:nvSpPr>
      <dsp:spPr>
        <a:xfrm>
          <a:off x="421764" y="4115100"/>
          <a:ext cx="5904696" cy="590400"/>
        </a:xfrm>
        <a:prstGeom prst="roundRect">
          <a:avLst/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Вкладається в особову справу учня</a:t>
          </a:r>
          <a:endParaRPr lang="ru-RU" sz="2000" kern="1200" dirty="0"/>
        </a:p>
      </dsp:txBody>
      <dsp:txXfrm>
        <a:off x="450585" y="4143921"/>
        <a:ext cx="5847054" cy="53275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8D452-FB31-4CA8-A311-844AD9164E25}">
      <dsp:nvSpPr>
        <dsp:cNvPr id="0" name=""/>
        <dsp:cNvSpPr/>
      </dsp:nvSpPr>
      <dsp:spPr>
        <a:xfrm>
          <a:off x="2816066" y="1815818"/>
          <a:ext cx="2597467" cy="25974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Інтеграція змісту та видів діяльності</a:t>
          </a:r>
          <a:endParaRPr lang="ru-RU" sz="2900" kern="1200" dirty="0"/>
        </a:p>
      </dsp:txBody>
      <dsp:txXfrm>
        <a:off x="3196456" y="2196208"/>
        <a:ext cx="1836687" cy="1836687"/>
      </dsp:txXfrm>
    </dsp:sp>
    <dsp:sp modelId="{D268691C-EE5E-4733-8D3B-98DAE15B054E}">
      <dsp:nvSpPr>
        <dsp:cNvPr id="0" name=""/>
        <dsp:cNvSpPr/>
      </dsp:nvSpPr>
      <dsp:spPr>
        <a:xfrm rot="12900000">
          <a:off x="1048123" y="1329610"/>
          <a:ext cx="2092257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908D0-5A36-4518-876C-8ED7D2020B1D}">
      <dsp:nvSpPr>
        <dsp:cNvPr id="0" name=""/>
        <dsp:cNvSpPr/>
      </dsp:nvSpPr>
      <dsp:spPr>
        <a:xfrm>
          <a:off x="3516" y="112676"/>
          <a:ext cx="2467594" cy="19740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тем, та проблемних питань</a:t>
          </a:r>
          <a:endParaRPr lang="ru-RU" sz="2100" kern="1200" dirty="0"/>
        </a:p>
      </dsp:txBody>
      <dsp:txXfrm>
        <a:off x="61335" y="170495"/>
        <a:ext cx="2351956" cy="1858437"/>
      </dsp:txXfrm>
    </dsp:sp>
    <dsp:sp modelId="{ACEF801A-1901-4063-87A3-4ED6D440B935}">
      <dsp:nvSpPr>
        <dsp:cNvPr id="0" name=""/>
        <dsp:cNvSpPr/>
      </dsp:nvSpPr>
      <dsp:spPr>
        <a:xfrm rot="19500000">
          <a:off x="5089219" y="1329610"/>
          <a:ext cx="2092257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4C33C-E9B7-4CF3-A71E-519CF2EAB331}">
      <dsp:nvSpPr>
        <dsp:cNvPr id="0" name=""/>
        <dsp:cNvSpPr/>
      </dsp:nvSpPr>
      <dsp:spPr>
        <a:xfrm>
          <a:off x="5758489" y="112676"/>
          <a:ext cx="2467594" cy="1974075"/>
        </a:xfrm>
        <a:prstGeom prst="roundRect">
          <a:avLst>
            <a:gd name="adj" fmla="val 10000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природничого та соціокультурного змісту</a:t>
          </a:r>
          <a:endParaRPr lang="ru-RU" sz="2100" kern="1200" dirty="0"/>
        </a:p>
      </dsp:txBody>
      <dsp:txXfrm>
        <a:off x="5816308" y="170495"/>
        <a:ext cx="2351956" cy="185843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B4779-B8EC-4FA8-917A-98A01A96C964}">
      <dsp:nvSpPr>
        <dsp:cNvPr id="0" name=""/>
        <dsp:cNvSpPr/>
      </dsp:nvSpPr>
      <dsp:spPr>
        <a:xfrm>
          <a:off x="1247380" y="2163564"/>
          <a:ext cx="1450068" cy="124471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Я досліджую світ (7 годин)</a:t>
          </a:r>
          <a:endParaRPr lang="ru-RU" sz="1200" kern="1200" dirty="0"/>
        </a:p>
      </dsp:txBody>
      <dsp:txXfrm>
        <a:off x="1471945" y="2356327"/>
        <a:ext cx="1000938" cy="859186"/>
      </dsp:txXfrm>
    </dsp:sp>
    <dsp:sp modelId="{3E274F56-CFB5-414B-81D1-F7CB3B84A6FF}">
      <dsp:nvSpPr>
        <dsp:cNvPr id="0" name=""/>
        <dsp:cNvSpPr/>
      </dsp:nvSpPr>
      <dsp:spPr>
        <a:xfrm>
          <a:off x="1282203" y="2720273"/>
          <a:ext cx="168757" cy="1458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DCB68-1BB2-4193-85C7-0B284269BCB0}">
      <dsp:nvSpPr>
        <dsp:cNvPr id="0" name=""/>
        <dsp:cNvSpPr/>
      </dsp:nvSpPr>
      <dsp:spPr>
        <a:xfrm>
          <a:off x="0" y="1475560"/>
          <a:ext cx="1450068" cy="124471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C395B-4AF0-44D5-877D-23FBC93EE87B}">
      <dsp:nvSpPr>
        <dsp:cNvPr id="0" name=""/>
        <dsp:cNvSpPr/>
      </dsp:nvSpPr>
      <dsp:spPr>
        <a:xfrm>
          <a:off x="992903" y="2555096"/>
          <a:ext cx="168757" cy="1458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468965"/>
              <a:satOff val="-3780"/>
              <a:lumOff val="10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06250-4964-4BCC-B1E4-FF0FA3562CC1}">
      <dsp:nvSpPr>
        <dsp:cNvPr id="0" name=""/>
        <dsp:cNvSpPr/>
      </dsp:nvSpPr>
      <dsp:spPr>
        <a:xfrm>
          <a:off x="2494760" y="1471795"/>
          <a:ext cx="1450068" cy="124471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004925"/>
            <a:satOff val="-8100"/>
            <a:lumOff val="2297"/>
            <a:alphaOff val="0"/>
          </a:schemeClr>
        </a:solidFill>
        <a:ln w="28575" cap="flat" cmpd="sng" algn="ctr">
          <a:solidFill>
            <a:schemeClr val="accent5">
              <a:hueOff val="1004925"/>
              <a:satOff val="-8100"/>
              <a:lumOff val="22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Українська мова (5 годин)</a:t>
          </a:r>
          <a:endParaRPr lang="ru-RU" sz="1200" kern="1200" dirty="0"/>
        </a:p>
      </dsp:txBody>
      <dsp:txXfrm>
        <a:off x="2719325" y="1664558"/>
        <a:ext cx="1000938" cy="859186"/>
      </dsp:txXfrm>
    </dsp:sp>
    <dsp:sp modelId="{C1920C72-C82B-48FF-BCFD-79C9CFFD2B05}">
      <dsp:nvSpPr>
        <dsp:cNvPr id="0" name=""/>
        <dsp:cNvSpPr/>
      </dsp:nvSpPr>
      <dsp:spPr>
        <a:xfrm>
          <a:off x="3493021" y="2548507"/>
          <a:ext cx="168757" cy="1458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937930"/>
              <a:satOff val="-7560"/>
              <a:lumOff val="2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E2C03-CFA5-4643-94D0-93A9F9AD8D5E}">
      <dsp:nvSpPr>
        <dsp:cNvPr id="0" name=""/>
        <dsp:cNvSpPr/>
      </dsp:nvSpPr>
      <dsp:spPr>
        <a:xfrm>
          <a:off x="3743033" y="2161211"/>
          <a:ext cx="1450068" cy="12447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1004925"/>
              <a:satOff val="-8100"/>
              <a:lumOff val="22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10D6A-1AC5-4059-AD77-C344CE5F73AF}">
      <dsp:nvSpPr>
        <dsp:cNvPr id="0" name=""/>
        <dsp:cNvSpPr/>
      </dsp:nvSpPr>
      <dsp:spPr>
        <a:xfrm>
          <a:off x="3777856" y="2715097"/>
          <a:ext cx="168757" cy="1458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1406896"/>
              <a:satOff val="-11340"/>
              <a:lumOff val="3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C59160-0359-4234-92F7-3610CE5E6594}">
      <dsp:nvSpPr>
        <dsp:cNvPr id="0" name=""/>
        <dsp:cNvSpPr/>
      </dsp:nvSpPr>
      <dsp:spPr>
        <a:xfrm>
          <a:off x="1247380" y="787556"/>
          <a:ext cx="1450068" cy="124471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2009851"/>
            <a:satOff val="-16199"/>
            <a:lumOff val="4594"/>
            <a:alphaOff val="0"/>
          </a:schemeClr>
        </a:solidFill>
        <a:ln w="28575" cap="flat" cmpd="sng" algn="ctr">
          <a:solidFill>
            <a:schemeClr val="accent5">
              <a:hueOff val="2009851"/>
              <a:satOff val="-16199"/>
              <a:lumOff val="45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Математика (4 години)</a:t>
          </a:r>
          <a:endParaRPr lang="ru-RU" sz="1200" kern="1200" dirty="0"/>
        </a:p>
      </dsp:txBody>
      <dsp:txXfrm>
        <a:off x="1471945" y="980319"/>
        <a:ext cx="1000938" cy="859186"/>
      </dsp:txXfrm>
    </dsp:sp>
    <dsp:sp modelId="{68A327E4-EA82-4D97-AD9F-759E02CD695A}">
      <dsp:nvSpPr>
        <dsp:cNvPr id="0" name=""/>
        <dsp:cNvSpPr/>
      </dsp:nvSpPr>
      <dsp:spPr>
        <a:xfrm>
          <a:off x="2234033" y="804497"/>
          <a:ext cx="168757" cy="1458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1875861"/>
              <a:satOff val="-15119"/>
              <a:lumOff val="4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32B2A-A1FA-45EE-AB33-F539CDC8DABE}">
      <dsp:nvSpPr>
        <dsp:cNvPr id="0" name=""/>
        <dsp:cNvSpPr/>
      </dsp:nvSpPr>
      <dsp:spPr>
        <a:xfrm>
          <a:off x="2494760" y="95317"/>
          <a:ext cx="1450068" cy="124471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8575" cap="flat" cmpd="sng" algn="ctr">
          <a:solidFill>
            <a:schemeClr val="accent5">
              <a:hueOff val="2009851"/>
              <a:satOff val="-16199"/>
              <a:lumOff val="45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ED96C-617F-456D-B794-514BAFBD80D8}">
      <dsp:nvSpPr>
        <dsp:cNvPr id="0" name=""/>
        <dsp:cNvSpPr/>
      </dsp:nvSpPr>
      <dsp:spPr>
        <a:xfrm>
          <a:off x="2536726" y="646849"/>
          <a:ext cx="168757" cy="1458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2344826"/>
              <a:satOff val="-18899"/>
              <a:lumOff val="53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BDC4B-6AAC-46A5-BA30-47CACE5F0895}">
      <dsp:nvSpPr>
        <dsp:cNvPr id="0" name=""/>
        <dsp:cNvSpPr/>
      </dsp:nvSpPr>
      <dsp:spPr>
        <a:xfrm>
          <a:off x="3743033" y="784733"/>
          <a:ext cx="1450068" cy="124471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3014776"/>
            <a:satOff val="-24299"/>
            <a:lumOff val="6891"/>
            <a:alphaOff val="0"/>
          </a:schemeClr>
        </a:solidFill>
        <a:ln w="28575" cap="flat" cmpd="sng" algn="ctr">
          <a:solidFill>
            <a:schemeClr val="accent5">
              <a:hueOff val="3014776"/>
              <a:satOff val="-24299"/>
              <a:lumOff val="68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Інформатика (1 година)</a:t>
          </a:r>
          <a:endParaRPr lang="ru-RU" sz="1200" kern="1200" dirty="0"/>
        </a:p>
      </dsp:txBody>
      <dsp:txXfrm>
        <a:off x="3967598" y="977496"/>
        <a:ext cx="1000938" cy="859186"/>
      </dsp:txXfrm>
    </dsp:sp>
    <dsp:sp modelId="{BC6D64CF-51D8-4D6B-A43F-20DEA5795D71}">
      <dsp:nvSpPr>
        <dsp:cNvPr id="0" name=""/>
        <dsp:cNvSpPr/>
      </dsp:nvSpPr>
      <dsp:spPr>
        <a:xfrm>
          <a:off x="4996663" y="1336265"/>
          <a:ext cx="168757" cy="1458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2813791"/>
              <a:satOff val="-22679"/>
              <a:lumOff val="6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FA825-2E6A-42E7-A30B-69BDD0F4988C}">
      <dsp:nvSpPr>
        <dsp:cNvPr id="0" name=""/>
        <dsp:cNvSpPr/>
      </dsp:nvSpPr>
      <dsp:spPr>
        <a:xfrm>
          <a:off x="4990413" y="1484501"/>
          <a:ext cx="1450068" cy="12447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3014776"/>
              <a:satOff val="-24299"/>
              <a:lumOff val="68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2E633-0164-4AF9-83A0-832C6892DED0}">
      <dsp:nvSpPr>
        <dsp:cNvPr id="0" name=""/>
        <dsp:cNvSpPr/>
      </dsp:nvSpPr>
      <dsp:spPr>
        <a:xfrm>
          <a:off x="5272569" y="1507090"/>
          <a:ext cx="168757" cy="1458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3282757"/>
              <a:satOff val="-26459"/>
              <a:lumOff val="75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5D4B6-30BB-4A1E-85BF-C4D5FC94E666}">
      <dsp:nvSpPr>
        <dsp:cNvPr id="0" name=""/>
        <dsp:cNvSpPr/>
      </dsp:nvSpPr>
      <dsp:spPr>
        <a:xfrm>
          <a:off x="4990413" y="108493"/>
          <a:ext cx="1450068" cy="124471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4019702"/>
            <a:satOff val="-32399"/>
            <a:lumOff val="9188"/>
            <a:alphaOff val="0"/>
          </a:schemeClr>
        </a:solidFill>
        <a:ln w="28575" cap="flat" cmpd="sng" algn="ctr">
          <a:solidFill>
            <a:schemeClr val="accent5">
              <a:hueOff val="4019702"/>
              <a:satOff val="-32399"/>
              <a:lumOff val="91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Мистецтво (2 години)</a:t>
          </a:r>
          <a:endParaRPr lang="ru-RU" sz="1200" kern="1200" dirty="0"/>
        </a:p>
      </dsp:txBody>
      <dsp:txXfrm>
        <a:off x="5214978" y="301256"/>
        <a:ext cx="1000938" cy="859186"/>
      </dsp:txXfrm>
    </dsp:sp>
    <dsp:sp modelId="{A25F9F0F-41DD-4D67-ACC8-B554C700B798}">
      <dsp:nvSpPr>
        <dsp:cNvPr id="0" name=""/>
        <dsp:cNvSpPr/>
      </dsp:nvSpPr>
      <dsp:spPr>
        <a:xfrm>
          <a:off x="6244044" y="666614"/>
          <a:ext cx="168757" cy="1458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3751722"/>
              <a:satOff val="-30239"/>
              <a:lumOff val="85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A3F82-3717-417E-B0B4-9DCC65D16E0B}">
      <dsp:nvSpPr>
        <dsp:cNvPr id="0" name=""/>
        <dsp:cNvSpPr/>
      </dsp:nvSpPr>
      <dsp:spPr>
        <a:xfrm>
          <a:off x="6237793" y="803086"/>
          <a:ext cx="1450068" cy="124471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8575" cap="flat" cmpd="sng" algn="ctr">
          <a:solidFill>
            <a:schemeClr val="accent5">
              <a:hueOff val="4019702"/>
              <a:satOff val="-32399"/>
              <a:lumOff val="91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380E4-68FD-4692-93AF-615C08DB607D}">
      <dsp:nvSpPr>
        <dsp:cNvPr id="0" name=""/>
        <dsp:cNvSpPr/>
      </dsp:nvSpPr>
      <dsp:spPr>
        <a:xfrm>
          <a:off x="6527093" y="830851"/>
          <a:ext cx="168757" cy="1458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4220687"/>
              <a:satOff val="-34019"/>
              <a:lumOff val="9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E5F64-245B-46E4-9018-FB7776ED21E6}">
      <dsp:nvSpPr>
        <dsp:cNvPr id="0" name=""/>
        <dsp:cNvSpPr/>
      </dsp:nvSpPr>
      <dsp:spPr>
        <a:xfrm>
          <a:off x="6237793" y="2177211"/>
          <a:ext cx="1450068" cy="124471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5024627"/>
            <a:satOff val="-40499"/>
            <a:lumOff val="11485"/>
            <a:alphaOff val="0"/>
          </a:schemeClr>
        </a:solidFill>
        <a:ln w="28575" cap="flat" cmpd="sng" algn="ctr">
          <a:solidFill>
            <a:schemeClr val="accent5">
              <a:hueOff val="5024627"/>
              <a:satOff val="-40499"/>
              <a:lumOff val="114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Фізична культура (3 години)</a:t>
          </a:r>
          <a:endParaRPr lang="ru-RU" sz="1200" kern="1200" dirty="0"/>
        </a:p>
      </dsp:txBody>
      <dsp:txXfrm>
        <a:off x="6462358" y="2369974"/>
        <a:ext cx="1000938" cy="859186"/>
      </dsp:txXfrm>
    </dsp:sp>
    <dsp:sp modelId="{AE666DAD-B5A1-4AE2-BAE4-5E1178539898}">
      <dsp:nvSpPr>
        <dsp:cNvPr id="0" name=""/>
        <dsp:cNvSpPr/>
      </dsp:nvSpPr>
      <dsp:spPr>
        <a:xfrm>
          <a:off x="6525307" y="3267570"/>
          <a:ext cx="168757" cy="1458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4689652"/>
              <a:satOff val="-37799"/>
              <a:lumOff val="10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285DD-5C40-450D-B4CE-634B67851B1B}">
      <dsp:nvSpPr>
        <dsp:cNvPr id="0" name=""/>
        <dsp:cNvSpPr/>
      </dsp:nvSpPr>
      <dsp:spPr>
        <a:xfrm>
          <a:off x="4990413" y="2858627"/>
          <a:ext cx="1450068" cy="12447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5024627"/>
              <a:satOff val="-40499"/>
              <a:lumOff val="114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0328A-ACA2-464E-8764-701D304028B6}">
      <dsp:nvSpPr>
        <dsp:cNvPr id="0" name=""/>
        <dsp:cNvSpPr/>
      </dsp:nvSpPr>
      <dsp:spPr>
        <a:xfrm>
          <a:off x="6256544" y="3404983"/>
          <a:ext cx="168757" cy="1458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5158618"/>
              <a:satOff val="-41579"/>
              <a:lumOff val="117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AC11A-EA84-4058-BF86-32F7B9274D9F}">
      <dsp:nvSpPr>
        <dsp:cNvPr id="0" name=""/>
        <dsp:cNvSpPr/>
      </dsp:nvSpPr>
      <dsp:spPr>
        <a:xfrm>
          <a:off x="2493867" y="2851097"/>
          <a:ext cx="1450068" cy="124471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6029553"/>
            <a:satOff val="-48598"/>
            <a:lumOff val="13782"/>
            <a:alphaOff val="0"/>
          </a:schemeClr>
        </a:solidFill>
        <a:ln w="28575" cap="flat" cmpd="sng" algn="ctr">
          <a:solidFill>
            <a:schemeClr val="accent5">
              <a:hueOff val="6029553"/>
              <a:satOff val="-48598"/>
              <a:lumOff val="137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Іноземна мова (3 години)</a:t>
          </a:r>
          <a:endParaRPr lang="ru-RU" sz="1200" kern="1200" dirty="0"/>
        </a:p>
      </dsp:txBody>
      <dsp:txXfrm>
        <a:off x="2718432" y="3043860"/>
        <a:ext cx="1000938" cy="859186"/>
      </dsp:txXfrm>
    </dsp:sp>
    <dsp:sp modelId="{7D0D70DF-0E46-43C3-8580-C5B0E56D02E6}">
      <dsp:nvSpPr>
        <dsp:cNvPr id="0" name=""/>
        <dsp:cNvSpPr/>
      </dsp:nvSpPr>
      <dsp:spPr>
        <a:xfrm>
          <a:off x="2535833" y="3402630"/>
          <a:ext cx="168757" cy="1458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5627583"/>
              <a:satOff val="-45358"/>
              <a:lumOff val="12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57492-75C7-43C2-AC2E-915A2487A439}">
      <dsp:nvSpPr>
        <dsp:cNvPr id="0" name=""/>
        <dsp:cNvSpPr/>
      </dsp:nvSpPr>
      <dsp:spPr>
        <a:xfrm>
          <a:off x="1246487" y="3542866"/>
          <a:ext cx="1450068" cy="12447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6029553"/>
              <a:satOff val="-48598"/>
              <a:lumOff val="137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9E181-9382-4185-9361-3889896E2F3D}">
      <dsp:nvSpPr>
        <dsp:cNvPr id="0" name=""/>
        <dsp:cNvSpPr/>
      </dsp:nvSpPr>
      <dsp:spPr>
        <a:xfrm>
          <a:off x="2233140" y="3560278"/>
          <a:ext cx="168757" cy="1458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6096548"/>
              <a:satOff val="-49138"/>
              <a:lumOff val="139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56C5A-E5E0-479C-993C-08C57D7BD618}">
      <dsp:nvSpPr>
        <dsp:cNvPr id="0" name=""/>
        <dsp:cNvSpPr/>
      </dsp:nvSpPr>
      <dsp:spPr>
        <a:xfrm>
          <a:off x="7478923" y="2874627"/>
          <a:ext cx="1450068" cy="124471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accent5">
              <a:hueOff val="7034478"/>
              <a:satOff val="-5669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ІГЗ (1 година)</a:t>
          </a:r>
          <a:endParaRPr lang="ru-RU" sz="1200" kern="1200" dirty="0"/>
        </a:p>
      </dsp:txBody>
      <dsp:txXfrm>
        <a:off x="7703488" y="3067390"/>
        <a:ext cx="1000938" cy="859186"/>
      </dsp:txXfrm>
    </dsp:sp>
    <dsp:sp modelId="{66862FFC-90D7-4C38-88B0-E09B16AD7E30}">
      <dsp:nvSpPr>
        <dsp:cNvPr id="0" name=""/>
        <dsp:cNvSpPr/>
      </dsp:nvSpPr>
      <dsp:spPr>
        <a:xfrm>
          <a:off x="7766437" y="3964986"/>
          <a:ext cx="168757" cy="1458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6565513"/>
              <a:satOff val="-52918"/>
              <a:lumOff val="150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36748-F89E-4259-85F3-3576F782AE78}">
      <dsp:nvSpPr>
        <dsp:cNvPr id="0" name=""/>
        <dsp:cNvSpPr/>
      </dsp:nvSpPr>
      <dsp:spPr>
        <a:xfrm>
          <a:off x="6231543" y="3556513"/>
          <a:ext cx="1450068" cy="124471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8575" cap="flat" cmpd="sng" algn="ctr">
          <a:solidFill>
            <a:schemeClr val="accent5">
              <a:hueOff val="7034478"/>
              <a:satOff val="-5669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450EC-B0B2-4B48-9121-9CC000241A31}">
      <dsp:nvSpPr>
        <dsp:cNvPr id="0" name=""/>
        <dsp:cNvSpPr/>
      </dsp:nvSpPr>
      <dsp:spPr>
        <a:xfrm>
          <a:off x="7497674" y="4102869"/>
          <a:ext cx="168757" cy="1458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7034478"/>
              <a:satOff val="-5669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4A32E-054B-43EC-981E-F9E198CCB9AC}">
      <dsp:nvSpPr>
        <dsp:cNvPr id="0" name=""/>
        <dsp:cNvSpPr/>
      </dsp:nvSpPr>
      <dsp:spPr>
        <a:xfrm>
          <a:off x="1145634" y="1137"/>
          <a:ext cx="1649536" cy="16495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Міжгалузева інтеграція</a:t>
          </a:r>
          <a:endParaRPr lang="ru-RU" sz="1400" kern="1200" dirty="0"/>
        </a:p>
      </dsp:txBody>
      <dsp:txXfrm>
        <a:off x="1387203" y="242706"/>
        <a:ext cx="1166398" cy="1166398"/>
      </dsp:txXfrm>
    </dsp:sp>
    <dsp:sp modelId="{0737FD9B-7B1F-467D-BE8E-A30CC2DA8DAA}">
      <dsp:nvSpPr>
        <dsp:cNvPr id="0" name=""/>
        <dsp:cNvSpPr/>
      </dsp:nvSpPr>
      <dsp:spPr>
        <a:xfrm>
          <a:off x="1492036" y="1784615"/>
          <a:ext cx="956731" cy="956731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618851" y="2150469"/>
        <a:ext cx="703101" cy="225023"/>
      </dsp:txXfrm>
    </dsp:sp>
    <dsp:sp modelId="{DE0530E6-93FA-4FD6-9361-61F89B09D7FE}">
      <dsp:nvSpPr>
        <dsp:cNvPr id="0" name=""/>
        <dsp:cNvSpPr/>
      </dsp:nvSpPr>
      <dsp:spPr>
        <a:xfrm>
          <a:off x="1145634" y="2875289"/>
          <a:ext cx="1649536" cy="1649536"/>
        </a:xfrm>
        <a:prstGeom prst="ellipse">
          <a:avLst/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Предметна інтеграція</a:t>
          </a:r>
          <a:endParaRPr lang="ru-RU" sz="1400" kern="1200" dirty="0"/>
        </a:p>
      </dsp:txBody>
      <dsp:txXfrm>
        <a:off x="1387203" y="3116858"/>
        <a:ext cx="1166398" cy="1166398"/>
      </dsp:txXfrm>
    </dsp:sp>
    <dsp:sp modelId="{A3BC9F94-92C8-4310-8D1A-FE57F568392E}">
      <dsp:nvSpPr>
        <dsp:cNvPr id="0" name=""/>
        <dsp:cNvSpPr/>
      </dsp:nvSpPr>
      <dsp:spPr>
        <a:xfrm>
          <a:off x="3042601" y="1956167"/>
          <a:ext cx="524552" cy="613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042601" y="2078892"/>
        <a:ext cx="367186" cy="368177"/>
      </dsp:txXfrm>
    </dsp:sp>
    <dsp:sp modelId="{8CB2AB9E-57E1-4109-9A5D-D11CD36990E0}">
      <dsp:nvSpPr>
        <dsp:cNvPr id="0" name=""/>
        <dsp:cNvSpPr/>
      </dsp:nvSpPr>
      <dsp:spPr>
        <a:xfrm>
          <a:off x="3784892" y="613444"/>
          <a:ext cx="3299073" cy="3299073"/>
        </a:xfrm>
        <a:prstGeom prst="ellipse">
          <a:avLst/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Інтегрований мовно-літературний курс «Українська мова»</a:t>
          </a:r>
          <a:endParaRPr lang="ru-RU" sz="2400" kern="1200" dirty="0"/>
        </a:p>
      </dsp:txBody>
      <dsp:txXfrm>
        <a:off x="4268030" y="1096582"/>
        <a:ext cx="2332797" cy="233279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26ADD-3B71-4D99-8C76-0CFD5C181164}">
      <dsp:nvSpPr>
        <dsp:cNvPr id="0" name=""/>
        <dsp:cNvSpPr/>
      </dsp:nvSpPr>
      <dsp:spPr>
        <a:xfrm>
          <a:off x="2126562" y="292896"/>
          <a:ext cx="4596990" cy="4596990"/>
        </a:xfrm>
        <a:prstGeom prst="pie">
          <a:avLst>
            <a:gd name="adj1" fmla="val 16200000"/>
            <a:gd name="adj2" fmla="val 1928571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Формування нового українця, що діє</a:t>
          </a:r>
          <a:endParaRPr lang="ru-RU" sz="1400" kern="1200" dirty="0"/>
        </a:p>
      </dsp:txBody>
      <dsp:txXfrm>
        <a:off x="4470480" y="730705"/>
        <a:ext cx="1258699" cy="793528"/>
      </dsp:txXfrm>
    </dsp:sp>
    <dsp:sp modelId="{30FB8677-437C-4CAE-9D3A-5E798BACE69B}">
      <dsp:nvSpPr>
        <dsp:cNvPr id="0" name=""/>
        <dsp:cNvSpPr/>
      </dsp:nvSpPr>
      <dsp:spPr>
        <a:xfrm>
          <a:off x="2007806" y="539164"/>
          <a:ext cx="4596990" cy="4596990"/>
        </a:xfrm>
        <a:prstGeom prst="pie">
          <a:avLst>
            <a:gd name="adj1" fmla="val 19285716"/>
            <a:gd name="adj2" fmla="val 771428"/>
          </a:avLst>
        </a:prstGeom>
        <a:solidFill>
          <a:schemeClr val="accent5">
            <a:hueOff val="1172413"/>
            <a:satOff val="-9450"/>
            <a:lumOff val="268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Утвердження патріотичних цінностей</a:t>
          </a:r>
          <a:endParaRPr lang="ru-RU" sz="1400" kern="1200" dirty="0"/>
        </a:p>
      </dsp:txBody>
      <dsp:txXfrm>
        <a:off x="5154556" y="2180946"/>
        <a:ext cx="1335316" cy="848254"/>
      </dsp:txXfrm>
    </dsp:sp>
    <dsp:sp modelId="{249BAFD8-E7C0-473E-B877-319ACE5AABE7}">
      <dsp:nvSpPr>
        <dsp:cNvPr id="0" name=""/>
        <dsp:cNvSpPr/>
      </dsp:nvSpPr>
      <dsp:spPr>
        <a:xfrm>
          <a:off x="2059867" y="495607"/>
          <a:ext cx="4492868" cy="4684103"/>
        </a:xfrm>
        <a:prstGeom prst="pie">
          <a:avLst>
            <a:gd name="adj1" fmla="val 771428"/>
            <a:gd name="adj2" fmla="val 3857143"/>
          </a:avLst>
        </a:prstGeom>
        <a:solidFill>
          <a:schemeClr val="accent5">
            <a:hueOff val="2344826"/>
            <a:satOff val="-18899"/>
            <a:lumOff val="536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Усвідомлення досягнень українського народу</a:t>
          </a:r>
          <a:endParaRPr lang="ru-RU" sz="1400" kern="1200" dirty="0"/>
        </a:p>
      </dsp:txBody>
      <dsp:txXfrm>
        <a:off x="4948140" y="3283764"/>
        <a:ext cx="1176703" cy="892210"/>
      </dsp:txXfrm>
    </dsp:sp>
    <dsp:sp modelId="{63A75495-CE65-4CA3-97CA-80F2B9E5B329}">
      <dsp:nvSpPr>
        <dsp:cNvPr id="0" name=""/>
        <dsp:cNvSpPr/>
      </dsp:nvSpPr>
      <dsp:spPr>
        <a:xfrm>
          <a:off x="2007806" y="539164"/>
          <a:ext cx="4596990" cy="4596990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Формуванню толерантного ставлення до інших народів, мов, культур</a:t>
          </a:r>
          <a:endParaRPr lang="ru-RU" sz="1400" kern="1200" dirty="0"/>
        </a:p>
      </dsp:txBody>
      <dsp:txXfrm>
        <a:off x="3690633" y="4151085"/>
        <a:ext cx="1231336" cy="875617"/>
      </dsp:txXfrm>
    </dsp:sp>
    <dsp:sp modelId="{C4C14DB4-F905-4551-A0A7-0851A3E97022}">
      <dsp:nvSpPr>
        <dsp:cNvPr id="0" name=""/>
        <dsp:cNvSpPr/>
      </dsp:nvSpPr>
      <dsp:spPr>
        <a:xfrm>
          <a:off x="2007806" y="539164"/>
          <a:ext cx="4596990" cy="4596990"/>
        </a:xfrm>
        <a:prstGeom prst="pie">
          <a:avLst>
            <a:gd name="adj1" fmla="val 6942858"/>
            <a:gd name="adj2" fmla="val 10028574"/>
          </a:avLst>
        </a:prstGeom>
        <a:solidFill>
          <a:schemeClr val="accent5">
            <a:hueOff val="4689652"/>
            <a:satOff val="-37799"/>
            <a:lumOff val="1071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Культивування кращих рис української ментальності</a:t>
          </a:r>
          <a:endParaRPr lang="ru-RU" sz="1400" kern="1200" dirty="0"/>
        </a:p>
      </dsp:txBody>
      <dsp:txXfrm>
        <a:off x="2445615" y="3275468"/>
        <a:ext cx="1203973" cy="875617"/>
      </dsp:txXfrm>
    </dsp:sp>
    <dsp:sp modelId="{41FE1884-E8CE-49C9-8F3F-B56BE7A56BE5}">
      <dsp:nvSpPr>
        <dsp:cNvPr id="0" name=""/>
        <dsp:cNvSpPr/>
      </dsp:nvSpPr>
      <dsp:spPr>
        <a:xfrm>
          <a:off x="2016219" y="512524"/>
          <a:ext cx="4580165" cy="4650269"/>
        </a:xfrm>
        <a:prstGeom prst="pie">
          <a:avLst>
            <a:gd name="adj1" fmla="val 10028574"/>
            <a:gd name="adj2" fmla="val 13114284"/>
          </a:avLst>
        </a:prstGeom>
        <a:solidFill>
          <a:schemeClr val="accent5">
            <a:hueOff val="5862065"/>
            <a:satOff val="-47248"/>
            <a:lumOff val="1339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Виховання почуття любові до української мови</a:t>
          </a:r>
          <a:endParaRPr lang="ru-RU" sz="1400" kern="1200" dirty="0"/>
        </a:p>
      </dsp:txBody>
      <dsp:txXfrm>
        <a:off x="2130723" y="2173335"/>
        <a:ext cx="1330429" cy="858085"/>
      </dsp:txXfrm>
    </dsp:sp>
    <dsp:sp modelId="{AA79A9D8-A062-4FA6-B5C3-455585844761}">
      <dsp:nvSpPr>
        <dsp:cNvPr id="0" name=""/>
        <dsp:cNvSpPr/>
      </dsp:nvSpPr>
      <dsp:spPr>
        <a:xfrm>
          <a:off x="1917406" y="554288"/>
          <a:ext cx="4777790" cy="4566742"/>
        </a:xfrm>
        <a:prstGeom prst="pie">
          <a:avLst>
            <a:gd name="adj1" fmla="val 13114284"/>
            <a:gd name="adj2" fmla="val 16200000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 основі національних та європейських цінностей</a:t>
          </a:r>
          <a:endParaRPr lang="ru-RU" sz="1400" kern="1200" dirty="0"/>
        </a:p>
      </dsp:txBody>
      <dsp:txXfrm>
        <a:off x="2952594" y="989216"/>
        <a:ext cx="1308204" cy="78830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1025F-DAE7-4417-8573-925DA09A9CF3}">
      <dsp:nvSpPr>
        <dsp:cNvPr id="0" name=""/>
        <dsp:cNvSpPr/>
      </dsp:nvSpPr>
      <dsp:spPr>
        <a:xfrm rot="5516936">
          <a:off x="-17144" y="1007181"/>
          <a:ext cx="1396032" cy="1661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C2CD7-08B5-48C9-9E23-96CE8662965C}">
      <dsp:nvSpPr>
        <dsp:cNvPr id="0" name=""/>
        <dsp:cNvSpPr/>
      </dsp:nvSpPr>
      <dsp:spPr>
        <a:xfrm>
          <a:off x="0" y="52086"/>
          <a:ext cx="2509703" cy="12377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Читання з позначками</a:t>
          </a:r>
          <a:endParaRPr lang="ru-RU" sz="2300" kern="1200" dirty="0"/>
        </a:p>
      </dsp:txBody>
      <dsp:txXfrm>
        <a:off x="36252" y="88338"/>
        <a:ext cx="2437199" cy="1165229"/>
      </dsp:txXfrm>
    </dsp:sp>
    <dsp:sp modelId="{A494EACA-3147-492A-9898-0E3042F460D8}">
      <dsp:nvSpPr>
        <dsp:cNvPr id="0" name=""/>
        <dsp:cNvSpPr/>
      </dsp:nvSpPr>
      <dsp:spPr>
        <a:xfrm rot="5310663">
          <a:off x="-29542" y="2418326"/>
          <a:ext cx="1420066" cy="166198"/>
        </a:xfrm>
        <a:prstGeom prst="rect">
          <a:avLst/>
        </a:prstGeom>
        <a:solidFill>
          <a:schemeClr val="accent5">
            <a:hueOff val="781609"/>
            <a:satOff val="-6300"/>
            <a:lumOff val="17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C9434-3F33-4CD4-8C1E-492BB8CEA73F}">
      <dsp:nvSpPr>
        <dsp:cNvPr id="0" name=""/>
        <dsp:cNvSpPr/>
      </dsp:nvSpPr>
      <dsp:spPr>
        <a:xfrm>
          <a:off x="0" y="1522242"/>
          <a:ext cx="2414748" cy="1103733"/>
        </a:xfrm>
        <a:prstGeom prst="roundRect">
          <a:avLst>
            <a:gd name="adj" fmla="val 10000"/>
          </a:avLst>
        </a:prstGeom>
        <a:solidFill>
          <a:schemeClr val="accent5">
            <a:hueOff val="703448"/>
            <a:satOff val="-5670"/>
            <a:lumOff val="1608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Читання з передбаченням</a:t>
          </a:r>
          <a:endParaRPr lang="ru-RU" sz="2300" kern="1200" dirty="0"/>
        </a:p>
      </dsp:txBody>
      <dsp:txXfrm>
        <a:off x="32327" y="1554569"/>
        <a:ext cx="2350094" cy="1039079"/>
      </dsp:txXfrm>
    </dsp:sp>
    <dsp:sp modelId="{C9C3BD2F-D92B-45C5-A87F-19653E2C13D8}">
      <dsp:nvSpPr>
        <dsp:cNvPr id="0" name=""/>
        <dsp:cNvSpPr/>
      </dsp:nvSpPr>
      <dsp:spPr>
        <a:xfrm rot="5359760">
          <a:off x="-34358" y="3880369"/>
          <a:ext cx="1504601" cy="166198"/>
        </a:xfrm>
        <a:prstGeom prst="rect">
          <a:avLst/>
        </a:prstGeom>
        <a:solidFill>
          <a:schemeClr val="accent5">
            <a:hueOff val="1563217"/>
            <a:satOff val="-12600"/>
            <a:lumOff val="35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D26DC-3450-40CF-9F20-E1530CF53A27}">
      <dsp:nvSpPr>
        <dsp:cNvPr id="0" name=""/>
        <dsp:cNvSpPr/>
      </dsp:nvSpPr>
      <dsp:spPr>
        <a:xfrm>
          <a:off x="0" y="2878032"/>
          <a:ext cx="2508558" cy="1231329"/>
        </a:xfrm>
        <a:prstGeom prst="roundRect">
          <a:avLst>
            <a:gd name="adj" fmla="val 10000"/>
          </a:avLst>
        </a:prstGeom>
        <a:solidFill>
          <a:schemeClr val="accent5">
            <a:hueOff val="1406896"/>
            <a:satOff val="-11340"/>
            <a:lumOff val="3216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Переказування</a:t>
          </a:r>
          <a:endParaRPr lang="ru-RU" sz="2300" kern="1200" dirty="0"/>
        </a:p>
      </dsp:txBody>
      <dsp:txXfrm>
        <a:off x="36064" y="2914096"/>
        <a:ext cx="2436430" cy="1159201"/>
      </dsp:txXfrm>
    </dsp:sp>
    <dsp:sp modelId="{D0354DDD-BE33-49EE-904F-5C2BAC968CCA}">
      <dsp:nvSpPr>
        <dsp:cNvPr id="0" name=""/>
        <dsp:cNvSpPr/>
      </dsp:nvSpPr>
      <dsp:spPr>
        <a:xfrm rot="21532413">
          <a:off x="736862" y="4601234"/>
          <a:ext cx="3192816" cy="166198"/>
        </a:xfrm>
        <a:prstGeom prst="rect">
          <a:avLst/>
        </a:prstGeom>
        <a:solidFill>
          <a:schemeClr val="accent5">
            <a:hueOff val="2344826"/>
            <a:satOff val="-18899"/>
            <a:lumOff val="53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CFFED-974F-4F06-8474-AB4B7B6FF7A0}">
      <dsp:nvSpPr>
        <dsp:cNvPr id="0" name=""/>
        <dsp:cNvSpPr/>
      </dsp:nvSpPr>
      <dsp:spPr>
        <a:xfrm>
          <a:off x="0" y="4411919"/>
          <a:ext cx="2564401" cy="1172550"/>
        </a:xfrm>
        <a:prstGeom prst="roundRect">
          <a:avLst>
            <a:gd name="adj" fmla="val 10000"/>
          </a:avLst>
        </a:prstGeom>
        <a:solidFill>
          <a:schemeClr val="accent5">
            <a:hueOff val="2110344"/>
            <a:satOff val="-17009"/>
            <a:lumOff val="482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Творення текстів</a:t>
          </a:r>
          <a:endParaRPr lang="ru-RU" sz="2300" kern="1200" dirty="0"/>
        </a:p>
      </dsp:txBody>
      <dsp:txXfrm>
        <a:off x="34343" y="4446262"/>
        <a:ext cx="2495715" cy="1103864"/>
      </dsp:txXfrm>
    </dsp:sp>
    <dsp:sp modelId="{C05C91D8-38EE-49BE-B8D4-D226762B320F}">
      <dsp:nvSpPr>
        <dsp:cNvPr id="0" name=""/>
        <dsp:cNvSpPr/>
      </dsp:nvSpPr>
      <dsp:spPr>
        <a:xfrm rot="16222799">
          <a:off x="3225212" y="3850290"/>
          <a:ext cx="1439152" cy="166198"/>
        </a:xfrm>
        <a:prstGeom prst="rect">
          <a:avLst/>
        </a:prstGeom>
        <a:solidFill>
          <a:schemeClr val="accent5">
            <a:hueOff val="3126435"/>
            <a:satOff val="-25199"/>
            <a:lumOff val="71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63492-C572-4907-A0C8-1BAECC5D771E}">
      <dsp:nvSpPr>
        <dsp:cNvPr id="0" name=""/>
        <dsp:cNvSpPr/>
      </dsp:nvSpPr>
      <dsp:spPr>
        <a:xfrm>
          <a:off x="3175366" y="4309929"/>
          <a:ext cx="2619135" cy="1250995"/>
        </a:xfrm>
        <a:prstGeom prst="roundRect">
          <a:avLst>
            <a:gd name="adj" fmla="val 10000"/>
          </a:avLst>
        </a:prstGeom>
        <a:solidFill>
          <a:schemeClr val="accent5">
            <a:hueOff val="2813791"/>
            <a:satOff val="-22679"/>
            <a:lumOff val="6432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Мапа думок</a:t>
          </a:r>
          <a:endParaRPr lang="ru-RU" sz="2300" kern="1200" dirty="0"/>
        </a:p>
      </dsp:txBody>
      <dsp:txXfrm>
        <a:off x="3212006" y="4346569"/>
        <a:ext cx="2545855" cy="1177715"/>
      </dsp:txXfrm>
    </dsp:sp>
    <dsp:sp modelId="{E92741EF-C579-4A25-AD19-F3A6BC1501D9}">
      <dsp:nvSpPr>
        <dsp:cNvPr id="0" name=""/>
        <dsp:cNvSpPr/>
      </dsp:nvSpPr>
      <dsp:spPr>
        <a:xfrm rot="16200000">
          <a:off x="3239999" y="2412178"/>
          <a:ext cx="1429350" cy="166198"/>
        </a:xfrm>
        <a:prstGeom prst="rect">
          <a:avLst/>
        </a:prstGeom>
        <a:solidFill>
          <a:schemeClr val="accent5">
            <a:hueOff val="3908044"/>
            <a:satOff val="-31499"/>
            <a:lumOff val="89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383B4-37AA-4176-9EC1-B4B95162D2BD}">
      <dsp:nvSpPr>
        <dsp:cNvPr id="0" name=""/>
        <dsp:cNvSpPr/>
      </dsp:nvSpPr>
      <dsp:spPr>
        <a:xfrm>
          <a:off x="3246869" y="2924124"/>
          <a:ext cx="2516092" cy="1144363"/>
        </a:xfrm>
        <a:prstGeom prst="roundRect">
          <a:avLst>
            <a:gd name="adj" fmla="val 10000"/>
          </a:avLst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err="1" smtClean="0"/>
            <a:t>сенкан</a:t>
          </a:r>
          <a:endParaRPr lang="ru-RU" sz="2300" kern="1200" dirty="0"/>
        </a:p>
      </dsp:txBody>
      <dsp:txXfrm>
        <a:off x="3280386" y="2957641"/>
        <a:ext cx="2449058" cy="1077329"/>
      </dsp:txXfrm>
    </dsp:sp>
    <dsp:sp modelId="{85FADECD-7FDA-42D2-86D2-E655EB2C3FE4}">
      <dsp:nvSpPr>
        <dsp:cNvPr id="0" name=""/>
        <dsp:cNvSpPr/>
      </dsp:nvSpPr>
      <dsp:spPr>
        <a:xfrm rot="16200000">
          <a:off x="3192235" y="927097"/>
          <a:ext cx="1524877" cy="166198"/>
        </a:xfrm>
        <a:prstGeom prst="rect">
          <a:avLst/>
        </a:prstGeom>
        <a:solidFill>
          <a:schemeClr val="accent5">
            <a:hueOff val="4689652"/>
            <a:satOff val="-37799"/>
            <a:lumOff val="10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9D45D-B08F-497E-B80D-90B8FC9A2C06}">
      <dsp:nvSpPr>
        <dsp:cNvPr id="0" name=""/>
        <dsp:cNvSpPr/>
      </dsp:nvSpPr>
      <dsp:spPr>
        <a:xfrm>
          <a:off x="3246869" y="1471064"/>
          <a:ext cx="2516092" cy="1176062"/>
        </a:xfrm>
        <a:prstGeom prst="roundRect">
          <a:avLst>
            <a:gd name="adj" fmla="val 10000"/>
          </a:avLst>
        </a:prstGeom>
        <a:solidFill>
          <a:schemeClr val="accent5">
            <a:hueOff val="4220687"/>
            <a:satOff val="-34019"/>
            <a:lumOff val="964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РАФТ</a:t>
          </a:r>
          <a:endParaRPr lang="ru-RU" sz="2300" kern="1200" dirty="0"/>
        </a:p>
      </dsp:txBody>
      <dsp:txXfrm>
        <a:off x="3281315" y="1505510"/>
        <a:ext cx="2447200" cy="1107170"/>
      </dsp:txXfrm>
    </dsp:sp>
    <dsp:sp modelId="{D5BD7311-FE20-43C8-9308-3DB0C5150F8A}">
      <dsp:nvSpPr>
        <dsp:cNvPr id="0" name=""/>
        <dsp:cNvSpPr/>
      </dsp:nvSpPr>
      <dsp:spPr>
        <a:xfrm rot="59576">
          <a:off x="3959843" y="188398"/>
          <a:ext cx="3136457" cy="166198"/>
        </a:xfrm>
        <a:prstGeom prst="rect">
          <a:avLst/>
        </a:prstGeom>
        <a:solidFill>
          <a:schemeClr val="accent5">
            <a:hueOff val="5471261"/>
            <a:satOff val="-44098"/>
            <a:lumOff val="125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65E35-A172-4519-A14B-B8B0B1F4B233}">
      <dsp:nvSpPr>
        <dsp:cNvPr id="0" name=""/>
        <dsp:cNvSpPr/>
      </dsp:nvSpPr>
      <dsp:spPr>
        <a:xfrm>
          <a:off x="3175366" y="19589"/>
          <a:ext cx="2659097" cy="1014418"/>
        </a:xfrm>
        <a:prstGeom prst="roundRect">
          <a:avLst>
            <a:gd name="adj" fmla="val 10000"/>
          </a:avLst>
        </a:prstGeom>
        <a:solidFill>
          <a:schemeClr val="accent5">
            <a:hueOff val="4924135"/>
            <a:satOff val="-39689"/>
            <a:lumOff val="1125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err="1" smtClean="0"/>
            <a:t>Асоціативнй</a:t>
          </a:r>
          <a:r>
            <a:rPr lang="uk-UA" sz="2300" kern="1200" dirty="0" smtClean="0"/>
            <a:t> кущ</a:t>
          </a:r>
          <a:endParaRPr lang="ru-RU" sz="2300" kern="1200" dirty="0"/>
        </a:p>
      </dsp:txBody>
      <dsp:txXfrm>
        <a:off x="3205077" y="49300"/>
        <a:ext cx="2599675" cy="954996"/>
      </dsp:txXfrm>
    </dsp:sp>
    <dsp:sp modelId="{992BFCC7-4911-401C-818C-5302FA2D8BBA}">
      <dsp:nvSpPr>
        <dsp:cNvPr id="0" name=""/>
        <dsp:cNvSpPr/>
      </dsp:nvSpPr>
      <dsp:spPr>
        <a:xfrm rot="5396831">
          <a:off x="6410449" y="910531"/>
          <a:ext cx="1382306" cy="166198"/>
        </a:xfrm>
        <a:prstGeom prst="rect">
          <a:avLst/>
        </a:prstGeom>
        <a:solidFill>
          <a:schemeClr val="accent5">
            <a:hueOff val="6252870"/>
            <a:satOff val="-50398"/>
            <a:lumOff val="142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83145-2283-4A4A-8306-41DC4A7DA8F8}">
      <dsp:nvSpPr>
        <dsp:cNvPr id="0" name=""/>
        <dsp:cNvSpPr/>
      </dsp:nvSpPr>
      <dsp:spPr>
        <a:xfrm>
          <a:off x="6445429" y="19589"/>
          <a:ext cx="2411554" cy="1123123"/>
        </a:xfrm>
        <a:prstGeom prst="roundRect">
          <a:avLst>
            <a:gd name="adj" fmla="val 10000"/>
          </a:avLst>
        </a:prstGeom>
        <a:solidFill>
          <a:schemeClr val="accent5">
            <a:hueOff val="5627583"/>
            <a:satOff val="-45358"/>
            <a:lumOff val="1286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Діаграма Вена</a:t>
          </a:r>
          <a:endParaRPr lang="ru-RU" sz="2300" kern="1200" dirty="0"/>
        </a:p>
      </dsp:txBody>
      <dsp:txXfrm>
        <a:off x="6478324" y="52484"/>
        <a:ext cx="2345764" cy="1057333"/>
      </dsp:txXfrm>
    </dsp:sp>
    <dsp:sp modelId="{5059F840-2885-4370-A264-D3A9A108DEF3}">
      <dsp:nvSpPr>
        <dsp:cNvPr id="0" name=""/>
        <dsp:cNvSpPr/>
      </dsp:nvSpPr>
      <dsp:spPr>
        <a:xfrm rot="5399979">
          <a:off x="6334430" y="2376689"/>
          <a:ext cx="1535629" cy="166198"/>
        </a:xfrm>
        <a:prstGeom prst="rect">
          <a:avLst/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8F94A-0B7C-4F47-B712-4EEC1534BE4E}">
      <dsp:nvSpPr>
        <dsp:cNvPr id="0" name=""/>
        <dsp:cNvSpPr/>
      </dsp:nvSpPr>
      <dsp:spPr>
        <a:xfrm>
          <a:off x="6447978" y="1440162"/>
          <a:ext cx="2409005" cy="1061385"/>
        </a:xfrm>
        <a:prstGeom prst="roundRect">
          <a:avLst>
            <a:gd name="adj" fmla="val 10000"/>
          </a:avLst>
        </a:prstGeom>
        <a:solidFill>
          <a:schemeClr val="accent5">
            <a:hueOff val="6331030"/>
            <a:satOff val="-51028"/>
            <a:lumOff val="14471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Робота з медіа</a:t>
          </a:r>
          <a:endParaRPr lang="ru-RU" sz="2300" kern="1200" dirty="0"/>
        </a:p>
      </dsp:txBody>
      <dsp:txXfrm>
        <a:off x="6479065" y="1471249"/>
        <a:ext cx="2346831" cy="999211"/>
      </dsp:txXfrm>
    </dsp:sp>
    <dsp:sp modelId="{8366AEE0-4FFB-465E-A9A9-8374E1737E18}">
      <dsp:nvSpPr>
        <dsp:cNvPr id="0" name=""/>
        <dsp:cNvSpPr/>
      </dsp:nvSpPr>
      <dsp:spPr>
        <a:xfrm>
          <a:off x="6447996" y="2952322"/>
          <a:ext cx="2408987" cy="1123123"/>
        </a:xfrm>
        <a:prstGeom prst="roundRect">
          <a:avLst>
            <a:gd name="adj" fmla="val 10000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Сценічна творчість</a:t>
          </a:r>
          <a:endParaRPr lang="ru-RU" sz="2300" kern="1200" dirty="0"/>
        </a:p>
      </dsp:txBody>
      <dsp:txXfrm>
        <a:off x="6480891" y="2985217"/>
        <a:ext cx="2343197" cy="105733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8ED96-4C24-469A-8556-55AF54E947C1}">
      <dsp:nvSpPr>
        <dsp:cNvPr id="0" name=""/>
        <dsp:cNvSpPr/>
      </dsp:nvSpPr>
      <dsp:spPr>
        <a:xfrm>
          <a:off x="-6429372" y="-983738"/>
          <a:ext cx="7655489" cy="7655489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285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B9389-44CD-4A2A-ABFB-5D45986B3F4F}">
      <dsp:nvSpPr>
        <dsp:cNvPr id="0" name=""/>
        <dsp:cNvSpPr/>
      </dsp:nvSpPr>
      <dsp:spPr>
        <a:xfrm>
          <a:off x="789496" y="568801"/>
          <a:ext cx="8060109" cy="11376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2972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Мотиваційна складова освітньої діяльності</a:t>
          </a:r>
          <a:endParaRPr lang="ru-RU" sz="3000" kern="1200" dirty="0"/>
        </a:p>
      </dsp:txBody>
      <dsp:txXfrm>
        <a:off x="789496" y="568801"/>
        <a:ext cx="8060109" cy="1137602"/>
      </dsp:txXfrm>
    </dsp:sp>
    <dsp:sp modelId="{2B5C63CA-39B2-494A-9644-4D1D8BFE4EBC}">
      <dsp:nvSpPr>
        <dsp:cNvPr id="0" name=""/>
        <dsp:cNvSpPr/>
      </dsp:nvSpPr>
      <dsp:spPr>
        <a:xfrm>
          <a:off x="78494" y="426600"/>
          <a:ext cx="1422003" cy="1422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E2883-6BBC-404C-8535-703ECC9531CD}">
      <dsp:nvSpPr>
        <dsp:cNvPr id="0" name=""/>
        <dsp:cNvSpPr/>
      </dsp:nvSpPr>
      <dsp:spPr>
        <a:xfrm>
          <a:off x="1203014" y="2275205"/>
          <a:ext cx="7646590" cy="1137602"/>
        </a:xfrm>
        <a:prstGeom prst="rect">
          <a:avLst/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2972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Пізнання математичних фактів, залежностей,закономірностей</a:t>
          </a:r>
          <a:endParaRPr lang="ru-RU" sz="3000" kern="1200" dirty="0"/>
        </a:p>
      </dsp:txBody>
      <dsp:txXfrm>
        <a:off x="1203014" y="2275205"/>
        <a:ext cx="7646590" cy="1137602"/>
      </dsp:txXfrm>
    </dsp:sp>
    <dsp:sp modelId="{D668C378-CF26-48A6-B655-B3A18110CFCB}">
      <dsp:nvSpPr>
        <dsp:cNvPr id="0" name=""/>
        <dsp:cNvSpPr/>
      </dsp:nvSpPr>
      <dsp:spPr>
        <a:xfrm>
          <a:off x="492013" y="2133004"/>
          <a:ext cx="1422003" cy="1422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3517239"/>
              <a:satOff val="-28349"/>
              <a:lumOff val="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61862-9F6F-438E-8844-A77C86DA70AF}">
      <dsp:nvSpPr>
        <dsp:cNvPr id="0" name=""/>
        <dsp:cNvSpPr/>
      </dsp:nvSpPr>
      <dsp:spPr>
        <a:xfrm>
          <a:off x="789496" y="3981609"/>
          <a:ext cx="8060109" cy="1137602"/>
        </a:xfrm>
        <a:prstGeom prst="rect">
          <a:avLst/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2972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Підвищення інтересу до практичного використання математичних висновків</a:t>
          </a:r>
          <a:endParaRPr lang="ru-RU" sz="3000" kern="1200" dirty="0"/>
        </a:p>
      </dsp:txBody>
      <dsp:txXfrm>
        <a:off x="789496" y="3981609"/>
        <a:ext cx="8060109" cy="1137602"/>
      </dsp:txXfrm>
    </dsp:sp>
    <dsp:sp modelId="{7406C592-23B9-498A-8674-4192859C968D}">
      <dsp:nvSpPr>
        <dsp:cNvPr id="0" name=""/>
        <dsp:cNvSpPr/>
      </dsp:nvSpPr>
      <dsp:spPr>
        <a:xfrm>
          <a:off x="78494" y="3839408"/>
          <a:ext cx="1422003" cy="1422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7034478"/>
              <a:satOff val="-5669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A4663-4029-44C6-96DF-B5DBF4E461CE}">
      <dsp:nvSpPr>
        <dsp:cNvPr id="0" name=""/>
        <dsp:cNvSpPr/>
      </dsp:nvSpPr>
      <dsp:spPr>
        <a:xfrm>
          <a:off x="0" y="0"/>
          <a:ext cx="8856663" cy="1706403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Змістовні лінії</a:t>
          </a:r>
          <a:endParaRPr lang="ru-RU" sz="6500" kern="1200" dirty="0"/>
        </a:p>
      </dsp:txBody>
      <dsp:txXfrm>
        <a:off x="0" y="0"/>
        <a:ext cx="8856663" cy="1706403"/>
      </dsp:txXfrm>
    </dsp:sp>
    <dsp:sp modelId="{DEEDDB46-80BC-4878-880F-E5436EF12C34}">
      <dsp:nvSpPr>
        <dsp:cNvPr id="0" name=""/>
        <dsp:cNvSpPr/>
      </dsp:nvSpPr>
      <dsp:spPr>
        <a:xfrm>
          <a:off x="1081" y="1706403"/>
          <a:ext cx="1770900" cy="35834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Лічба </a:t>
          </a:r>
          <a:endParaRPr lang="ru-RU" sz="2000" kern="1200" dirty="0"/>
        </a:p>
      </dsp:txBody>
      <dsp:txXfrm>
        <a:off x="1081" y="1706403"/>
        <a:ext cx="1770900" cy="3583448"/>
      </dsp:txXfrm>
    </dsp:sp>
    <dsp:sp modelId="{3FBBF680-A579-4E79-8116-BC3112FE013A}">
      <dsp:nvSpPr>
        <dsp:cNvPr id="0" name=""/>
        <dsp:cNvSpPr/>
      </dsp:nvSpPr>
      <dsp:spPr>
        <a:xfrm>
          <a:off x="1771981" y="1706403"/>
          <a:ext cx="1770900" cy="3583448"/>
        </a:xfrm>
        <a:prstGeom prst="rect">
          <a:avLst/>
        </a:prstGeom>
        <a:solidFill>
          <a:schemeClr val="accent5">
            <a:hueOff val="1758620"/>
            <a:satOff val="-14175"/>
            <a:lumOff val="402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Числа. Дії з числами</a:t>
          </a:r>
          <a:endParaRPr lang="ru-RU" sz="2000" kern="1200" dirty="0"/>
        </a:p>
      </dsp:txBody>
      <dsp:txXfrm>
        <a:off x="1771981" y="1706403"/>
        <a:ext cx="1770900" cy="3583448"/>
      </dsp:txXfrm>
    </dsp:sp>
    <dsp:sp modelId="{7BB7B050-7380-4B9E-8A6B-F30069F87A4E}">
      <dsp:nvSpPr>
        <dsp:cNvPr id="0" name=""/>
        <dsp:cNvSpPr/>
      </dsp:nvSpPr>
      <dsp:spPr>
        <a:xfrm>
          <a:off x="3542881" y="1706403"/>
          <a:ext cx="1770900" cy="3583448"/>
        </a:xfrm>
        <a:prstGeom prst="rect">
          <a:avLst/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Вимірювання величин</a:t>
          </a:r>
          <a:endParaRPr lang="ru-RU" sz="2000" kern="1200" dirty="0"/>
        </a:p>
      </dsp:txBody>
      <dsp:txXfrm>
        <a:off x="3542881" y="1706403"/>
        <a:ext cx="1770900" cy="3583448"/>
      </dsp:txXfrm>
    </dsp:sp>
    <dsp:sp modelId="{D0508538-D9F2-4A55-86F5-797A9977BEC9}">
      <dsp:nvSpPr>
        <dsp:cNvPr id="0" name=""/>
        <dsp:cNvSpPr/>
      </dsp:nvSpPr>
      <dsp:spPr>
        <a:xfrm>
          <a:off x="5313781" y="1706403"/>
          <a:ext cx="1770900" cy="3583448"/>
        </a:xfrm>
        <a:prstGeom prst="rect">
          <a:avLst/>
        </a:prstGeom>
        <a:solidFill>
          <a:schemeClr val="accent5">
            <a:hueOff val="5275859"/>
            <a:satOff val="-42524"/>
            <a:lumOff val="1205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Просторові відношення. Геометричні фігури</a:t>
          </a:r>
          <a:endParaRPr lang="ru-RU" sz="2000" kern="1200" dirty="0"/>
        </a:p>
      </dsp:txBody>
      <dsp:txXfrm>
        <a:off x="5313781" y="1706403"/>
        <a:ext cx="1770900" cy="3583448"/>
      </dsp:txXfrm>
    </dsp:sp>
    <dsp:sp modelId="{33416A7F-F6BC-4CDE-842F-AAFBAF150D3B}">
      <dsp:nvSpPr>
        <dsp:cNvPr id="0" name=""/>
        <dsp:cNvSpPr/>
      </dsp:nvSpPr>
      <dsp:spPr>
        <a:xfrm>
          <a:off x="7084681" y="1706403"/>
          <a:ext cx="1770900" cy="3583448"/>
        </a:xfrm>
        <a:prstGeom prst="rect">
          <a:avLst/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Робота з даними</a:t>
          </a:r>
          <a:endParaRPr lang="ru-RU" sz="2000" kern="1200" dirty="0"/>
        </a:p>
      </dsp:txBody>
      <dsp:txXfrm>
        <a:off x="7084681" y="1706403"/>
        <a:ext cx="1770900" cy="3583448"/>
      </dsp:txXfrm>
    </dsp:sp>
    <dsp:sp modelId="{CC689BB3-72BE-4B39-AE2E-0FF61DA1D785}">
      <dsp:nvSpPr>
        <dsp:cNvPr id="0" name=""/>
        <dsp:cNvSpPr/>
      </dsp:nvSpPr>
      <dsp:spPr>
        <a:xfrm>
          <a:off x="0" y="5289852"/>
          <a:ext cx="8856663" cy="39816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17FE6-7707-42A6-9ACC-75BD2F047034}">
      <dsp:nvSpPr>
        <dsp:cNvPr id="0" name=""/>
        <dsp:cNvSpPr/>
      </dsp:nvSpPr>
      <dsp:spPr>
        <a:xfrm>
          <a:off x="722" y="529307"/>
          <a:ext cx="2370973" cy="19395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Практикувати дії з реальними об’єктами</a:t>
          </a:r>
          <a:endParaRPr lang="ru-RU" sz="1500" kern="1200" dirty="0"/>
        </a:p>
      </dsp:txBody>
      <dsp:txXfrm>
        <a:off x="347943" y="813349"/>
        <a:ext cx="1676531" cy="1371473"/>
      </dsp:txXfrm>
    </dsp:sp>
    <dsp:sp modelId="{41387F7F-3149-438B-AB3D-21CE317028B3}">
      <dsp:nvSpPr>
        <dsp:cNvPr id="0" name=""/>
        <dsp:cNvSpPr/>
      </dsp:nvSpPr>
      <dsp:spPr>
        <a:xfrm rot="10800000">
          <a:off x="846786" y="2727310"/>
          <a:ext cx="678845" cy="513982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F1526-8819-4911-A8A8-09909A5AD182}">
      <dsp:nvSpPr>
        <dsp:cNvPr id="0" name=""/>
        <dsp:cNvSpPr/>
      </dsp:nvSpPr>
      <dsp:spPr>
        <a:xfrm>
          <a:off x="184747" y="3470646"/>
          <a:ext cx="2002921" cy="1293684"/>
        </a:xfrm>
        <a:prstGeom prst="ellipse">
          <a:avLst/>
        </a:prstGeom>
        <a:solidFill>
          <a:schemeClr val="accent5">
            <a:hueOff val="1406896"/>
            <a:satOff val="-11340"/>
            <a:lumOff val="3216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Збагачення математичного мовлення</a:t>
          </a:r>
          <a:endParaRPr lang="ru-RU" sz="1500" kern="1200" dirty="0"/>
        </a:p>
      </dsp:txBody>
      <dsp:txXfrm>
        <a:off x="478068" y="3660102"/>
        <a:ext cx="1416279" cy="914772"/>
      </dsp:txXfrm>
    </dsp:sp>
    <dsp:sp modelId="{6D2B7A0A-695A-466F-8E9F-B6436E0B48D6}">
      <dsp:nvSpPr>
        <dsp:cNvPr id="0" name=""/>
        <dsp:cNvSpPr/>
      </dsp:nvSpPr>
      <dsp:spPr>
        <a:xfrm rot="5400000">
          <a:off x="2484046" y="3860497"/>
          <a:ext cx="678845" cy="513982"/>
        </a:xfrm>
        <a:prstGeom prst="triangle">
          <a:avLst/>
        </a:prstGeom>
        <a:solidFill>
          <a:schemeClr val="accent5">
            <a:hueOff val="1758620"/>
            <a:satOff val="-14175"/>
            <a:lumOff val="4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85C0F-2325-4078-A93A-B83A312BA5E8}">
      <dsp:nvSpPr>
        <dsp:cNvPr id="0" name=""/>
        <dsp:cNvSpPr/>
      </dsp:nvSpPr>
      <dsp:spPr>
        <a:xfrm>
          <a:off x="3430175" y="3470646"/>
          <a:ext cx="1818907" cy="1293684"/>
        </a:xfrm>
        <a:prstGeom prst="ellipse">
          <a:avLst/>
        </a:prstGeom>
        <a:solidFill>
          <a:schemeClr val="accent5">
            <a:hueOff val="2813791"/>
            <a:satOff val="-22679"/>
            <a:lumOff val="6432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Дібрати синоніми чи антоніми</a:t>
          </a:r>
          <a:endParaRPr lang="ru-RU" sz="1500" kern="1200" dirty="0"/>
        </a:p>
      </dsp:txBody>
      <dsp:txXfrm>
        <a:off x="3696548" y="3660102"/>
        <a:ext cx="1286161" cy="914772"/>
      </dsp:txXfrm>
    </dsp:sp>
    <dsp:sp modelId="{89797D94-6829-4E2C-B86D-E1810E282B8B}">
      <dsp:nvSpPr>
        <dsp:cNvPr id="0" name=""/>
        <dsp:cNvSpPr/>
      </dsp:nvSpPr>
      <dsp:spPr>
        <a:xfrm>
          <a:off x="4000206" y="2536749"/>
          <a:ext cx="678845" cy="513982"/>
        </a:xfrm>
        <a:prstGeom prst="triangle">
          <a:avLst/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514FD-016D-4E86-903E-EC8EA3DE4BCB}">
      <dsp:nvSpPr>
        <dsp:cNvPr id="0" name=""/>
        <dsp:cNvSpPr/>
      </dsp:nvSpPr>
      <dsp:spPr>
        <a:xfrm>
          <a:off x="3341473" y="852243"/>
          <a:ext cx="1996310" cy="1293684"/>
        </a:xfrm>
        <a:prstGeom prst="ellipse">
          <a:avLst/>
        </a:prstGeom>
        <a:solidFill>
          <a:schemeClr val="accent5">
            <a:hueOff val="4220687"/>
            <a:satOff val="-34019"/>
            <a:lumOff val="964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«творча лабораторія»</a:t>
          </a:r>
          <a:endParaRPr lang="ru-RU" sz="1500" kern="1200" dirty="0"/>
        </a:p>
      </dsp:txBody>
      <dsp:txXfrm>
        <a:off x="3633826" y="1041699"/>
        <a:ext cx="1411604" cy="914772"/>
      </dsp:txXfrm>
    </dsp:sp>
    <dsp:sp modelId="{0F4209A1-D08A-47EB-99A6-7E57615C3232}">
      <dsp:nvSpPr>
        <dsp:cNvPr id="0" name=""/>
        <dsp:cNvSpPr/>
      </dsp:nvSpPr>
      <dsp:spPr>
        <a:xfrm rot="5400000">
          <a:off x="5497797" y="1242094"/>
          <a:ext cx="678845" cy="513982"/>
        </a:xfrm>
        <a:prstGeom prst="triangle">
          <a:avLst/>
        </a:prstGeom>
        <a:solidFill>
          <a:schemeClr val="accent5">
            <a:hueOff val="5275859"/>
            <a:satOff val="-42524"/>
            <a:lumOff val="1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080DA-B77C-4213-A039-71EE52D62C6E}">
      <dsp:nvSpPr>
        <dsp:cNvPr id="0" name=""/>
        <dsp:cNvSpPr/>
      </dsp:nvSpPr>
      <dsp:spPr>
        <a:xfrm>
          <a:off x="6307563" y="852243"/>
          <a:ext cx="2548377" cy="1293684"/>
        </a:xfrm>
        <a:prstGeom prst="ellipse">
          <a:avLst/>
        </a:prstGeom>
        <a:solidFill>
          <a:schemeClr val="accent5">
            <a:hueOff val="5627583"/>
            <a:satOff val="-45358"/>
            <a:lumOff val="1286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В кожній відповіді використовувати частину запитання</a:t>
          </a:r>
          <a:endParaRPr lang="ru-RU" sz="1500" kern="1200" dirty="0"/>
        </a:p>
      </dsp:txBody>
      <dsp:txXfrm>
        <a:off x="6680764" y="1041699"/>
        <a:ext cx="1801975" cy="914772"/>
      </dsp:txXfrm>
    </dsp:sp>
    <dsp:sp modelId="{8F02BA8E-442C-4E6D-970C-6CAEB17A2DDF}">
      <dsp:nvSpPr>
        <dsp:cNvPr id="0" name=""/>
        <dsp:cNvSpPr/>
      </dsp:nvSpPr>
      <dsp:spPr>
        <a:xfrm rot="10800000">
          <a:off x="7242329" y="2404374"/>
          <a:ext cx="678845" cy="513982"/>
        </a:xfrm>
        <a:prstGeom prst="triangle">
          <a:avLst/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29A9A-42E3-494B-9F3C-2B45974E492B}">
      <dsp:nvSpPr>
        <dsp:cNvPr id="0" name=""/>
        <dsp:cNvSpPr/>
      </dsp:nvSpPr>
      <dsp:spPr>
        <a:xfrm>
          <a:off x="6611973" y="3147710"/>
          <a:ext cx="1939557" cy="1939557"/>
        </a:xfrm>
        <a:prstGeom prst="ellipse">
          <a:avLst/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Використання графічних інтерпретацій</a:t>
          </a:r>
          <a:endParaRPr lang="ru-RU" sz="1500" kern="1200" dirty="0"/>
        </a:p>
      </dsp:txBody>
      <dsp:txXfrm>
        <a:off x="6896015" y="3431752"/>
        <a:ext cx="1371473" cy="137147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A6669-1CB9-474A-97C1-B9843DBC642B}">
      <dsp:nvSpPr>
        <dsp:cNvPr id="0" name=""/>
        <dsp:cNvSpPr/>
      </dsp:nvSpPr>
      <dsp:spPr>
        <a:xfrm>
          <a:off x="2921523" y="4838734"/>
          <a:ext cx="67459" cy="6745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F78D5-BE1E-489F-AF6D-95E89E51AAB2}">
      <dsp:nvSpPr>
        <dsp:cNvPr id="0" name=""/>
        <dsp:cNvSpPr/>
      </dsp:nvSpPr>
      <dsp:spPr>
        <a:xfrm>
          <a:off x="2790858" y="4897512"/>
          <a:ext cx="67459" cy="67459"/>
        </a:xfrm>
        <a:prstGeom prst="ellipse">
          <a:avLst/>
        </a:prstGeom>
        <a:solidFill>
          <a:schemeClr val="accent5">
            <a:hueOff val="413793"/>
            <a:satOff val="-3335"/>
            <a:lumOff val="946"/>
            <a:alphaOff val="0"/>
          </a:schemeClr>
        </a:solidFill>
        <a:ln w="28575" cap="flat" cmpd="sng" algn="ctr">
          <a:solidFill>
            <a:schemeClr val="accent5">
              <a:hueOff val="413793"/>
              <a:satOff val="-3335"/>
              <a:lumOff val="9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A6C4F-508C-49FC-805F-D06DFE2AB0ED}">
      <dsp:nvSpPr>
        <dsp:cNvPr id="0" name=""/>
        <dsp:cNvSpPr/>
      </dsp:nvSpPr>
      <dsp:spPr>
        <a:xfrm>
          <a:off x="2658369" y="4947973"/>
          <a:ext cx="67459" cy="67459"/>
        </a:xfrm>
        <a:prstGeom prst="ellipse">
          <a:avLst/>
        </a:prstGeom>
        <a:solidFill>
          <a:schemeClr val="accent5">
            <a:hueOff val="827586"/>
            <a:satOff val="-6670"/>
            <a:lumOff val="1892"/>
            <a:alphaOff val="0"/>
          </a:schemeClr>
        </a:solidFill>
        <a:ln w="28575" cap="flat" cmpd="sng" algn="ctr">
          <a:solidFill>
            <a:schemeClr val="accent5">
              <a:hueOff val="827586"/>
              <a:satOff val="-6670"/>
              <a:lumOff val="18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1C3BC-2694-484E-A742-B2C20AD0E9BA}">
      <dsp:nvSpPr>
        <dsp:cNvPr id="0" name=""/>
        <dsp:cNvSpPr/>
      </dsp:nvSpPr>
      <dsp:spPr>
        <a:xfrm>
          <a:off x="2524665" y="4990116"/>
          <a:ext cx="67459" cy="67459"/>
        </a:xfrm>
        <a:prstGeom prst="ellipse">
          <a:avLst/>
        </a:prstGeom>
        <a:solidFill>
          <a:schemeClr val="accent5">
            <a:hueOff val="1241379"/>
            <a:satOff val="-10006"/>
            <a:lumOff val="2837"/>
            <a:alphaOff val="0"/>
          </a:schemeClr>
        </a:solidFill>
        <a:ln w="28575" cap="flat" cmpd="sng" algn="ctr">
          <a:solidFill>
            <a:schemeClr val="accent5">
              <a:hueOff val="1241379"/>
              <a:satOff val="-10006"/>
              <a:lumOff val="28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E4A35-005F-44A6-BB18-30D7ED8E131C}">
      <dsp:nvSpPr>
        <dsp:cNvPr id="0" name=""/>
        <dsp:cNvSpPr/>
      </dsp:nvSpPr>
      <dsp:spPr>
        <a:xfrm>
          <a:off x="2389745" y="5023941"/>
          <a:ext cx="67459" cy="67459"/>
        </a:xfrm>
        <a:prstGeom prst="ellipse">
          <a:avLst/>
        </a:prstGeom>
        <a:solidFill>
          <a:schemeClr val="accent5">
            <a:hueOff val="1655171"/>
            <a:satOff val="-13341"/>
            <a:lumOff val="3783"/>
            <a:alphaOff val="0"/>
          </a:schemeClr>
        </a:solidFill>
        <a:ln w="28575" cap="flat" cmpd="sng" algn="ctr">
          <a:solidFill>
            <a:schemeClr val="accent5">
              <a:hueOff val="1655171"/>
              <a:satOff val="-13341"/>
              <a:lumOff val="37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8D859-81EB-4428-8239-F5C58241E362}">
      <dsp:nvSpPr>
        <dsp:cNvPr id="0" name=""/>
        <dsp:cNvSpPr/>
      </dsp:nvSpPr>
      <dsp:spPr>
        <a:xfrm>
          <a:off x="3738335" y="4235977"/>
          <a:ext cx="67459" cy="67459"/>
        </a:xfrm>
        <a:prstGeom prst="ellipse">
          <a:avLst/>
        </a:prstGeom>
        <a:solidFill>
          <a:schemeClr val="accent5">
            <a:hueOff val="2068964"/>
            <a:satOff val="-16676"/>
            <a:lumOff val="4729"/>
            <a:alphaOff val="0"/>
          </a:schemeClr>
        </a:solidFill>
        <a:ln w="28575" cap="flat" cmpd="sng" algn="ctr">
          <a:solidFill>
            <a:schemeClr val="accent5">
              <a:hueOff val="2068964"/>
              <a:satOff val="-16676"/>
              <a:lumOff val="47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590BD-75B5-4DC5-B218-2A4A26B8942F}">
      <dsp:nvSpPr>
        <dsp:cNvPr id="0" name=""/>
        <dsp:cNvSpPr/>
      </dsp:nvSpPr>
      <dsp:spPr>
        <a:xfrm>
          <a:off x="3625902" y="4346326"/>
          <a:ext cx="67459" cy="67459"/>
        </a:xfrm>
        <a:prstGeom prst="ellipse">
          <a:avLst/>
        </a:prstGeom>
        <a:solidFill>
          <a:schemeClr val="accent5">
            <a:hueOff val="2482757"/>
            <a:satOff val="-20011"/>
            <a:lumOff val="5675"/>
            <a:alphaOff val="0"/>
          </a:schemeClr>
        </a:solidFill>
        <a:ln w="28575" cap="flat" cmpd="sng" algn="ctr">
          <a:solidFill>
            <a:schemeClr val="accent5">
              <a:hueOff val="2482757"/>
              <a:satOff val="-20011"/>
              <a:lumOff val="56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E6BF0-301B-4420-A5A8-7BC0ACF29609}">
      <dsp:nvSpPr>
        <dsp:cNvPr id="0" name=""/>
        <dsp:cNvSpPr/>
      </dsp:nvSpPr>
      <dsp:spPr>
        <a:xfrm>
          <a:off x="4256744" y="3554480"/>
          <a:ext cx="67459" cy="67459"/>
        </a:xfrm>
        <a:prstGeom prst="ellipse">
          <a:avLst/>
        </a:prstGeom>
        <a:solidFill>
          <a:schemeClr val="accent5">
            <a:hueOff val="2896550"/>
            <a:satOff val="-23346"/>
            <a:lumOff val="6621"/>
            <a:alphaOff val="0"/>
          </a:schemeClr>
        </a:solidFill>
        <a:ln w="28575" cap="flat" cmpd="sng" algn="ctr">
          <a:solidFill>
            <a:schemeClr val="accent5">
              <a:hueOff val="2896550"/>
              <a:satOff val="-23346"/>
              <a:lumOff val="66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9044A-B4D5-4884-9C84-DCB5AFC9D3CA}">
      <dsp:nvSpPr>
        <dsp:cNvPr id="0" name=""/>
        <dsp:cNvSpPr/>
      </dsp:nvSpPr>
      <dsp:spPr>
        <a:xfrm>
          <a:off x="4627469" y="2781488"/>
          <a:ext cx="67459" cy="67459"/>
        </a:xfrm>
        <a:prstGeom prst="ellipse">
          <a:avLst/>
        </a:prstGeom>
        <a:solidFill>
          <a:schemeClr val="accent5">
            <a:hueOff val="3310343"/>
            <a:satOff val="-26681"/>
            <a:lumOff val="7567"/>
            <a:alphaOff val="0"/>
          </a:schemeClr>
        </a:solidFill>
        <a:ln w="28575" cap="flat" cmpd="sng" algn="ctr">
          <a:solidFill>
            <a:schemeClr val="accent5">
              <a:hueOff val="3310343"/>
              <a:satOff val="-26681"/>
              <a:lumOff val="75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F78BD-D997-4217-A43D-38DB2B0983FF}">
      <dsp:nvSpPr>
        <dsp:cNvPr id="0" name=""/>
        <dsp:cNvSpPr/>
      </dsp:nvSpPr>
      <dsp:spPr>
        <a:xfrm>
          <a:off x="4856590" y="1980216"/>
          <a:ext cx="67459" cy="67459"/>
        </a:xfrm>
        <a:prstGeom prst="ellipse">
          <a:avLst/>
        </a:prstGeom>
        <a:solidFill>
          <a:schemeClr val="accent5">
            <a:hueOff val="3724136"/>
            <a:satOff val="-30017"/>
            <a:lumOff val="8512"/>
            <a:alphaOff val="0"/>
          </a:schemeClr>
        </a:solidFill>
        <a:ln w="28575" cap="flat" cmpd="sng" algn="ctr">
          <a:solidFill>
            <a:schemeClr val="accent5">
              <a:hueOff val="3724136"/>
              <a:satOff val="-30017"/>
              <a:lumOff val="85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E538D-2076-49A8-8798-EE386D58CD52}">
      <dsp:nvSpPr>
        <dsp:cNvPr id="0" name=""/>
        <dsp:cNvSpPr/>
      </dsp:nvSpPr>
      <dsp:spPr>
        <a:xfrm>
          <a:off x="4961730" y="1190588"/>
          <a:ext cx="67459" cy="67459"/>
        </a:xfrm>
        <a:prstGeom prst="ellipse">
          <a:avLst/>
        </a:prstGeom>
        <a:solidFill>
          <a:schemeClr val="accent5">
            <a:hueOff val="4137929"/>
            <a:satOff val="-33352"/>
            <a:lumOff val="9458"/>
            <a:alphaOff val="0"/>
          </a:schemeClr>
        </a:solidFill>
        <a:ln w="28575" cap="flat" cmpd="sng" algn="ctr">
          <a:solidFill>
            <a:schemeClr val="accent5">
              <a:hueOff val="4137929"/>
              <a:satOff val="-33352"/>
              <a:lumOff val="9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91AEB-D28F-468F-9B33-20E221572C1A}">
      <dsp:nvSpPr>
        <dsp:cNvPr id="0" name=""/>
        <dsp:cNvSpPr/>
      </dsp:nvSpPr>
      <dsp:spPr>
        <a:xfrm>
          <a:off x="4804931" y="158084"/>
          <a:ext cx="67459" cy="67459"/>
        </a:xfrm>
        <a:prstGeom prst="ellipse">
          <a:avLst/>
        </a:prstGeom>
        <a:solidFill>
          <a:schemeClr val="accent5">
            <a:hueOff val="4551721"/>
            <a:satOff val="-36687"/>
            <a:lumOff val="10404"/>
            <a:alphaOff val="0"/>
          </a:schemeClr>
        </a:solidFill>
        <a:ln w="28575" cap="flat" cmpd="sng" algn="ctr">
          <a:solidFill>
            <a:schemeClr val="accent5">
              <a:hueOff val="4551721"/>
              <a:satOff val="-36687"/>
              <a:lumOff val="104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AB7D5-D335-4F7D-905C-35A734B008E2}">
      <dsp:nvSpPr>
        <dsp:cNvPr id="0" name=""/>
        <dsp:cNvSpPr/>
      </dsp:nvSpPr>
      <dsp:spPr>
        <a:xfrm>
          <a:off x="4906425" y="80452"/>
          <a:ext cx="67459" cy="67459"/>
        </a:xfrm>
        <a:prstGeom prst="ellipse">
          <a:avLst/>
        </a:prstGeom>
        <a:solidFill>
          <a:schemeClr val="accent5">
            <a:hueOff val="4965514"/>
            <a:satOff val="-40022"/>
            <a:lumOff val="11350"/>
            <a:alphaOff val="0"/>
          </a:schemeClr>
        </a:solidFill>
        <a:ln w="28575" cap="flat" cmpd="sng" algn="ctr">
          <a:solidFill>
            <a:schemeClr val="accent5">
              <a:hueOff val="4965514"/>
              <a:satOff val="-40022"/>
              <a:lumOff val="113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83040-8717-4EC1-9ECB-8D33BEE7DEA6}">
      <dsp:nvSpPr>
        <dsp:cNvPr id="0" name=""/>
        <dsp:cNvSpPr/>
      </dsp:nvSpPr>
      <dsp:spPr>
        <a:xfrm>
          <a:off x="5007919" y="3374"/>
          <a:ext cx="67459" cy="67459"/>
        </a:xfrm>
        <a:prstGeom prst="ellipse">
          <a:avLst/>
        </a:prstGeom>
        <a:solidFill>
          <a:schemeClr val="accent5">
            <a:hueOff val="5379307"/>
            <a:satOff val="-43357"/>
            <a:lumOff val="12296"/>
            <a:alphaOff val="0"/>
          </a:schemeClr>
        </a:solidFill>
        <a:ln w="28575" cap="flat" cmpd="sng" algn="ctr">
          <a:solidFill>
            <a:schemeClr val="accent5">
              <a:hueOff val="5379307"/>
              <a:satOff val="-43357"/>
              <a:lumOff val="12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91711-7B35-472D-9608-5D398E904EA7}">
      <dsp:nvSpPr>
        <dsp:cNvPr id="0" name=""/>
        <dsp:cNvSpPr/>
      </dsp:nvSpPr>
      <dsp:spPr>
        <a:xfrm>
          <a:off x="5108805" y="80452"/>
          <a:ext cx="67459" cy="67459"/>
        </a:xfrm>
        <a:prstGeom prst="ellipse">
          <a:avLst/>
        </a:prstGeom>
        <a:solidFill>
          <a:schemeClr val="accent5">
            <a:hueOff val="5793100"/>
            <a:satOff val="-46692"/>
            <a:lumOff val="13242"/>
            <a:alphaOff val="0"/>
          </a:schemeClr>
        </a:solidFill>
        <a:ln w="28575" cap="flat" cmpd="sng" algn="ctr">
          <a:solidFill>
            <a:schemeClr val="accent5">
              <a:hueOff val="5793100"/>
              <a:satOff val="-46692"/>
              <a:lumOff val="13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15285-21D5-4E68-B15B-8C54792D319B}">
      <dsp:nvSpPr>
        <dsp:cNvPr id="0" name=""/>
        <dsp:cNvSpPr/>
      </dsp:nvSpPr>
      <dsp:spPr>
        <a:xfrm>
          <a:off x="5210299" y="158084"/>
          <a:ext cx="67459" cy="67459"/>
        </a:xfrm>
        <a:prstGeom prst="ellipse">
          <a:avLst/>
        </a:prstGeom>
        <a:solidFill>
          <a:schemeClr val="accent5">
            <a:hueOff val="6206893"/>
            <a:satOff val="-50028"/>
            <a:lumOff val="14187"/>
            <a:alphaOff val="0"/>
          </a:schemeClr>
        </a:solidFill>
        <a:ln w="28575" cap="flat" cmpd="sng" algn="ctr">
          <a:solidFill>
            <a:schemeClr val="accent5">
              <a:hueOff val="6206893"/>
              <a:satOff val="-50028"/>
              <a:lumOff val="141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F9A04-5B33-4DE2-AA3A-F3841424DFE8}">
      <dsp:nvSpPr>
        <dsp:cNvPr id="0" name=""/>
        <dsp:cNvSpPr/>
      </dsp:nvSpPr>
      <dsp:spPr>
        <a:xfrm>
          <a:off x="5007919" y="166401"/>
          <a:ext cx="67459" cy="67459"/>
        </a:xfrm>
        <a:prstGeom prst="ellipse">
          <a:avLst/>
        </a:prstGeom>
        <a:solidFill>
          <a:schemeClr val="accent5">
            <a:hueOff val="6620685"/>
            <a:satOff val="-53363"/>
            <a:lumOff val="15133"/>
            <a:alphaOff val="0"/>
          </a:schemeClr>
        </a:solidFill>
        <a:ln w="28575" cap="flat" cmpd="sng" algn="ctr">
          <a:solidFill>
            <a:schemeClr val="accent5">
              <a:hueOff val="6620685"/>
              <a:satOff val="-53363"/>
              <a:lumOff val="151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59896-DEE9-4BC3-8384-56F7336848B5}">
      <dsp:nvSpPr>
        <dsp:cNvPr id="0" name=""/>
        <dsp:cNvSpPr/>
      </dsp:nvSpPr>
      <dsp:spPr>
        <a:xfrm>
          <a:off x="5007919" y="329983"/>
          <a:ext cx="67459" cy="67459"/>
        </a:xfrm>
        <a:prstGeom prst="ellipse">
          <a:avLst/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accent5">
              <a:hueOff val="7034478"/>
              <a:satOff val="-5669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DB7E6-F978-4341-9248-8E287A458413}">
      <dsp:nvSpPr>
        <dsp:cNvPr id="0" name=""/>
        <dsp:cNvSpPr/>
      </dsp:nvSpPr>
      <dsp:spPr>
        <a:xfrm>
          <a:off x="1418410" y="5151384"/>
          <a:ext cx="2653126" cy="3903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22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Елементарні поняття з біології</a:t>
          </a:r>
          <a:endParaRPr lang="ru-RU" sz="1400" kern="1200" dirty="0"/>
        </a:p>
      </dsp:txBody>
      <dsp:txXfrm>
        <a:off x="1437467" y="5170441"/>
        <a:ext cx="2615012" cy="352263"/>
      </dsp:txXfrm>
    </dsp:sp>
    <dsp:sp modelId="{8A8AB958-DF22-4698-AFFB-95AB204E0E50}">
      <dsp:nvSpPr>
        <dsp:cNvPr id="0" name=""/>
        <dsp:cNvSpPr/>
      </dsp:nvSpPr>
      <dsp:spPr>
        <a:xfrm>
          <a:off x="949883" y="4752624"/>
          <a:ext cx="675206" cy="67539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62E22-7E46-4ADE-B4BB-78FA9FEDE730}">
      <dsp:nvSpPr>
        <dsp:cNvPr id="0" name=""/>
        <dsp:cNvSpPr/>
      </dsp:nvSpPr>
      <dsp:spPr>
        <a:xfrm>
          <a:off x="3529082" y="4680618"/>
          <a:ext cx="1875361" cy="385189"/>
        </a:xfrm>
        <a:prstGeom prst="roundRect">
          <a:avLst/>
        </a:prstGeom>
        <a:solidFill>
          <a:schemeClr val="accent5">
            <a:hueOff val="1172413"/>
            <a:satOff val="-9450"/>
            <a:lumOff val="268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22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Хімії</a:t>
          </a:r>
          <a:endParaRPr lang="ru-RU" sz="1400" kern="1200" dirty="0"/>
        </a:p>
      </dsp:txBody>
      <dsp:txXfrm>
        <a:off x="3547885" y="4699421"/>
        <a:ext cx="1837755" cy="347583"/>
      </dsp:txXfrm>
    </dsp:sp>
    <dsp:sp modelId="{0BC36761-6480-46EA-9333-4A4805D20C33}">
      <dsp:nvSpPr>
        <dsp:cNvPr id="0" name=""/>
        <dsp:cNvSpPr/>
      </dsp:nvSpPr>
      <dsp:spPr>
        <a:xfrm>
          <a:off x="2984729" y="4273034"/>
          <a:ext cx="675206" cy="67539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4F270-9A83-44AE-BA74-15AE6C03C1A8}">
      <dsp:nvSpPr>
        <dsp:cNvPr id="0" name=""/>
        <dsp:cNvSpPr/>
      </dsp:nvSpPr>
      <dsp:spPr>
        <a:xfrm>
          <a:off x="4118229" y="3960539"/>
          <a:ext cx="2682759" cy="390377"/>
        </a:xfrm>
        <a:prstGeom prst="roundRect">
          <a:avLst/>
        </a:prstGeom>
        <a:solidFill>
          <a:schemeClr val="accent5">
            <a:hueOff val="2344826"/>
            <a:satOff val="-18899"/>
            <a:lumOff val="536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22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Екології, географії</a:t>
          </a:r>
          <a:endParaRPr lang="ru-RU" sz="1400" kern="1200" dirty="0"/>
        </a:p>
      </dsp:txBody>
      <dsp:txXfrm>
        <a:off x="4137286" y="3979596"/>
        <a:ext cx="2644645" cy="352263"/>
      </dsp:txXfrm>
    </dsp:sp>
    <dsp:sp modelId="{6826DCD7-2D06-4444-B519-1D6A25660C37}">
      <dsp:nvSpPr>
        <dsp:cNvPr id="0" name=""/>
        <dsp:cNvSpPr/>
      </dsp:nvSpPr>
      <dsp:spPr>
        <a:xfrm>
          <a:off x="3661152" y="3593201"/>
          <a:ext cx="675206" cy="67539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2AB48-40D4-45CD-BECE-B98DEEDBA60B}">
      <dsp:nvSpPr>
        <dsp:cNvPr id="0" name=""/>
        <dsp:cNvSpPr/>
      </dsp:nvSpPr>
      <dsp:spPr>
        <a:xfrm>
          <a:off x="4460507" y="3240458"/>
          <a:ext cx="3117118" cy="390377"/>
        </a:xfrm>
        <a:prstGeom prst="roundRect">
          <a:avLst/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22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Безпеки життєдіяльності</a:t>
          </a:r>
          <a:endParaRPr lang="ru-RU" sz="1400" kern="1200" dirty="0"/>
        </a:p>
      </dsp:txBody>
      <dsp:txXfrm>
        <a:off x="4479564" y="3259515"/>
        <a:ext cx="3079004" cy="352263"/>
      </dsp:txXfrm>
    </dsp:sp>
    <dsp:sp modelId="{D984891F-5C4A-49DC-9650-5602C85158A5}">
      <dsp:nvSpPr>
        <dsp:cNvPr id="0" name=""/>
        <dsp:cNvSpPr/>
      </dsp:nvSpPr>
      <dsp:spPr>
        <a:xfrm>
          <a:off x="4092044" y="2844607"/>
          <a:ext cx="675206" cy="67539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FCF90-DF23-4930-98AC-85BE8481D386}">
      <dsp:nvSpPr>
        <dsp:cNvPr id="0" name=""/>
        <dsp:cNvSpPr/>
      </dsp:nvSpPr>
      <dsp:spPr>
        <a:xfrm>
          <a:off x="4919679" y="2448370"/>
          <a:ext cx="2610563" cy="390377"/>
        </a:xfrm>
        <a:prstGeom prst="roundRect">
          <a:avLst/>
        </a:prstGeom>
        <a:solidFill>
          <a:schemeClr val="accent5">
            <a:hueOff val="4689652"/>
            <a:satOff val="-37799"/>
            <a:lumOff val="1071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22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Основ здоров’я</a:t>
          </a:r>
          <a:endParaRPr lang="ru-RU" sz="1400" kern="1200" dirty="0"/>
        </a:p>
      </dsp:txBody>
      <dsp:txXfrm>
        <a:off x="4938736" y="2467427"/>
        <a:ext cx="2572449" cy="352263"/>
      </dsp:txXfrm>
    </dsp:sp>
    <dsp:sp modelId="{A8075E92-0FA2-4EE3-9637-5ED682152B32}">
      <dsp:nvSpPr>
        <dsp:cNvPr id="0" name=""/>
        <dsp:cNvSpPr/>
      </dsp:nvSpPr>
      <dsp:spPr>
        <a:xfrm>
          <a:off x="4399564" y="2051653"/>
          <a:ext cx="675206" cy="67539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0D4CE-3D0F-4F2D-A8D1-5B13634F994B}">
      <dsp:nvSpPr>
        <dsp:cNvPr id="0" name=""/>
        <dsp:cNvSpPr/>
      </dsp:nvSpPr>
      <dsp:spPr>
        <a:xfrm>
          <a:off x="5041255" y="1656284"/>
          <a:ext cx="3034830" cy="390377"/>
        </a:xfrm>
        <a:prstGeom prst="roundRect">
          <a:avLst/>
        </a:prstGeom>
        <a:solidFill>
          <a:schemeClr val="accent5">
            <a:hueOff val="5862065"/>
            <a:satOff val="-47248"/>
            <a:lumOff val="1339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22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Фінансової грамотності</a:t>
          </a:r>
          <a:endParaRPr lang="ru-RU" sz="1400" kern="1200" dirty="0"/>
        </a:p>
      </dsp:txBody>
      <dsp:txXfrm>
        <a:off x="5060312" y="1675341"/>
        <a:ext cx="2996716" cy="352263"/>
      </dsp:txXfrm>
    </dsp:sp>
    <dsp:sp modelId="{7110648D-0BC9-47ED-9A29-0392E51A459B}">
      <dsp:nvSpPr>
        <dsp:cNvPr id="0" name=""/>
        <dsp:cNvSpPr/>
      </dsp:nvSpPr>
      <dsp:spPr>
        <a:xfrm>
          <a:off x="4574595" y="1264243"/>
          <a:ext cx="675206" cy="675397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93F49-4B24-42D5-91D6-8F2667C563BE}">
      <dsp:nvSpPr>
        <dsp:cNvPr id="0" name=""/>
        <dsp:cNvSpPr/>
      </dsp:nvSpPr>
      <dsp:spPr>
        <a:xfrm>
          <a:off x="5257285" y="936203"/>
          <a:ext cx="2367063" cy="288180"/>
        </a:xfrm>
        <a:prstGeom prst="roundRect">
          <a:avLst/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22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Історії </a:t>
          </a:r>
          <a:endParaRPr lang="ru-RU" sz="1400" kern="1200" dirty="0"/>
        </a:p>
      </dsp:txBody>
      <dsp:txXfrm>
        <a:off x="5271353" y="950271"/>
        <a:ext cx="2338927" cy="260044"/>
      </dsp:txXfrm>
    </dsp:sp>
    <dsp:sp modelId="{ED510672-65D5-43CD-B136-3FE5B724F07E}">
      <dsp:nvSpPr>
        <dsp:cNvPr id="0" name=""/>
        <dsp:cNvSpPr/>
      </dsp:nvSpPr>
      <dsp:spPr>
        <a:xfrm>
          <a:off x="4670012" y="505114"/>
          <a:ext cx="675206" cy="675397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8FE56-995A-4B74-B43E-A6494A0DCF0C}">
      <dsp:nvSpPr>
        <dsp:cNvPr id="0" name=""/>
        <dsp:cNvSpPr/>
      </dsp:nvSpPr>
      <dsp:spPr>
        <a:xfrm rot="10800000">
          <a:off x="0" y="0"/>
          <a:ext cx="8229600" cy="1508654"/>
        </a:xfrm>
        <a:prstGeom prst="trapezoid">
          <a:avLst>
            <a:gd name="adj" fmla="val 9091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Вибір залежить від індивідуальних можливостей здобувачів освіти</a:t>
          </a:r>
          <a:endParaRPr lang="ru-RU" sz="2300" kern="1200" dirty="0"/>
        </a:p>
      </dsp:txBody>
      <dsp:txXfrm rot="-10800000">
        <a:off x="1440179" y="0"/>
        <a:ext cx="5349240" cy="1508654"/>
      </dsp:txXfrm>
    </dsp:sp>
    <dsp:sp modelId="{A2897CDC-D48B-48C9-9D42-369646340294}">
      <dsp:nvSpPr>
        <dsp:cNvPr id="0" name=""/>
        <dsp:cNvSpPr/>
      </dsp:nvSpPr>
      <dsp:spPr>
        <a:xfrm rot="10800000">
          <a:off x="1371600" y="1508654"/>
          <a:ext cx="5486399" cy="1508654"/>
        </a:xfrm>
        <a:prstGeom prst="trapezoid">
          <a:avLst>
            <a:gd name="adj" fmla="val 90915"/>
          </a:avLst>
        </a:prstGeom>
        <a:solidFill>
          <a:schemeClr val="accent4">
            <a:hueOff val="1545236"/>
            <a:satOff val="16843"/>
            <a:lumOff val="-353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Умовою має бути запит батьків, наявність груп дітей, готовність педагогів</a:t>
          </a:r>
          <a:endParaRPr lang="ru-RU" sz="2300" kern="1200" dirty="0"/>
        </a:p>
      </dsp:txBody>
      <dsp:txXfrm rot="-10800000">
        <a:off x="2331720" y="1508654"/>
        <a:ext cx="3566160" cy="1508654"/>
      </dsp:txXfrm>
    </dsp:sp>
    <dsp:sp modelId="{AA630D3B-73E0-49E6-ACAF-4F60246F92C1}">
      <dsp:nvSpPr>
        <dsp:cNvPr id="0" name=""/>
        <dsp:cNvSpPr/>
      </dsp:nvSpPr>
      <dsp:spPr>
        <a:xfrm rot="10800000">
          <a:off x="2743200" y="3017308"/>
          <a:ext cx="2743199" cy="1508654"/>
        </a:xfrm>
        <a:prstGeom prst="trapezoid">
          <a:avLst>
            <a:gd name="adj" fmla="val 90915"/>
          </a:avLst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Програма курсу за вибором  повинна мати гриф МОН</a:t>
          </a:r>
          <a:endParaRPr lang="ru-RU" sz="2300" kern="1200" dirty="0"/>
        </a:p>
      </dsp:txBody>
      <dsp:txXfrm rot="-10800000">
        <a:off x="2743200" y="3017308"/>
        <a:ext cx="2743199" cy="150865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16F5B-E187-4289-8029-4A6F63AD2469}">
      <dsp:nvSpPr>
        <dsp:cNvPr id="0" name=""/>
        <dsp:cNvSpPr/>
      </dsp:nvSpPr>
      <dsp:spPr>
        <a:xfrm>
          <a:off x="3217245" y="251"/>
          <a:ext cx="2350734" cy="11753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Ціннісно-орієнтований підхід</a:t>
          </a:r>
          <a:endParaRPr lang="ru-RU" sz="2000" kern="1200" dirty="0"/>
        </a:p>
      </dsp:txBody>
      <dsp:txXfrm>
        <a:off x="3251670" y="34676"/>
        <a:ext cx="2281884" cy="1106517"/>
      </dsp:txXfrm>
    </dsp:sp>
    <dsp:sp modelId="{C50FEB5A-D6A6-4E31-8A93-BEE6BF7D1C4B}">
      <dsp:nvSpPr>
        <dsp:cNvPr id="0" name=""/>
        <dsp:cNvSpPr/>
      </dsp:nvSpPr>
      <dsp:spPr>
        <a:xfrm rot="2700000">
          <a:off x="4909309" y="1510281"/>
          <a:ext cx="1222677" cy="4113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032722" y="1592557"/>
        <a:ext cx="975851" cy="246826"/>
      </dsp:txXfrm>
    </dsp:sp>
    <dsp:sp modelId="{7ACE30C3-6BAA-4132-9875-E76FDD57D162}">
      <dsp:nvSpPr>
        <dsp:cNvPr id="0" name=""/>
        <dsp:cNvSpPr/>
      </dsp:nvSpPr>
      <dsp:spPr>
        <a:xfrm>
          <a:off x="5473316" y="2256322"/>
          <a:ext cx="2350734" cy="1175367"/>
        </a:xfrm>
        <a:prstGeom prst="roundRect">
          <a:avLst>
            <a:gd name="adj" fmla="val 10000"/>
          </a:avLst>
        </a:prstGeom>
        <a:solidFill>
          <a:schemeClr val="accent5">
            <a:hueOff val="2344826"/>
            <a:satOff val="-18899"/>
            <a:lumOff val="536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Особистісно-орієнтований підхід</a:t>
          </a:r>
          <a:endParaRPr lang="ru-RU" sz="2000" kern="1200" dirty="0"/>
        </a:p>
      </dsp:txBody>
      <dsp:txXfrm>
        <a:off x="5507741" y="2290747"/>
        <a:ext cx="2281884" cy="1106517"/>
      </dsp:txXfrm>
    </dsp:sp>
    <dsp:sp modelId="{2DDB08F9-D286-48AE-8289-227E6D8B10E8}">
      <dsp:nvSpPr>
        <dsp:cNvPr id="0" name=""/>
        <dsp:cNvSpPr/>
      </dsp:nvSpPr>
      <dsp:spPr>
        <a:xfrm rot="8100000">
          <a:off x="4909309" y="3766352"/>
          <a:ext cx="1222677" cy="4113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2344826"/>
            <a:satOff val="-18899"/>
            <a:lumOff val="53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5032722" y="3848628"/>
        <a:ext cx="975851" cy="246826"/>
      </dsp:txXfrm>
    </dsp:sp>
    <dsp:sp modelId="{D4735D23-DE14-4CAD-A3F7-9748A612EA0C}">
      <dsp:nvSpPr>
        <dsp:cNvPr id="0" name=""/>
        <dsp:cNvSpPr/>
      </dsp:nvSpPr>
      <dsp:spPr>
        <a:xfrm>
          <a:off x="3217245" y="4512394"/>
          <a:ext cx="2350734" cy="1175367"/>
        </a:xfrm>
        <a:prstGeom prst="roundRect">
          <a:avLst>
            <a:gd name="adj" fmla="val 10000"/>
          </a:avLst>
        </a:prstGeom>
        <a:solidFill>
          <a:schemeClr val="accent5">
            <a:hueOff val="4689652"/>
            <a:satOff val="-37799"/>
            <a:lumOff val="1071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Компетентісний</a:t>
          </a:r>
          <a:r>
            <a:rPr lang="uk-UA" sz="2000" kern="1200" dirty="0" smtClean="0"/>
            <a:t> підхід</a:t>
          </a:r>
          <a:endParaRPr lang="ru-RU" sz="2000" kern="1200" dirty="0"/>
        </a:p>
      </dsp:txBody>
      <dsp:txXfrm>
        <a:off x="3251670" y="4546819"/>
        <a:ext cx="2281884" cy="1106517"/>
      </dsp:txXfrm>
    </dsp:sp>
    <dsp:sp modelId="{F8FD7E5B-627A-41C1-B6A8-9DD5B698147F}">
      <dsp:nvSpPr>
        <dsp:cNvPr id="0" name=""/>
        <dsp:cNvSpPr/>
      </dsp:nvSpPr>
      <dsp:spPr>
        <a:xfrm rot="13500000">
          <a:off x="2653238" y="3766352"/>
          <a:ext cx="1222677" cy="4113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4689652"/>
            <a:satOff val="-37799"/>
            <a:lumOff val="10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2776651" y="3848628"/>
        <a:ext cx="975851" cy="246826"/>
      </dsp:txXfrm>
    </dsp:sp>
    <dsp:sp modelId="{9FB0D926-0316-41AE-BAF8-FF56FD52A38B}">
      <dsp:nvSpPr>
        <dsp:cNvPr id="0" name=""/>
        <dsp:cNvSpPr/>
      </dsp:nvSpPr>
      <dsp:spPr>
        <a:xfrm>
          <a:off x="961174" y="2256322"/>
          <a:ext cx="2350734" cy="1175367"/>
        </a:xfrm>
        <a:prstGeom prst="roundRect">
          <a:avLst>
            <a:gd name="adj" fmla="val 10000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Діяльнісний</a:t>
          </a:r>
          <a:r>
            <a:rPr lang="uk-UA" sz="2000" kern="1200" dirty="0" smtClean="0"/>
            <a:t> підхід</a:t>
          </a:r>
          <a:endParaRPr lang="ru-RU" sz="2000" kern="1200" dirty="0"/>
        </a:p>
      </dsp:txBody>
      <dsp:txXfrm>
        <a:off x="995599" y="2290747"/>
        <a:ext cx="2281884" cy="1106517"/>
      </dsp:txXfrm>
    </dsp:sp>
    <dsp:sp modelId="{01BABBE6-1447-4076-8DE4-5C3D43F4934B}">
      <dsp:nvSpPr>
        <dsp:cNvPr id="0" name=""/>
        <dsp:cNvSpPr/>
      </dsp:nvSpPr>
      <dsp:spPr>
        <a:xfrm rot="18900000">
          <a:off x="2653238" y="1510281"/>
          <a:ext cx="1222677" cy="4113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776651" y="1592557"/>
        <a:ext cx="975851" cy="246826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ECA69-1C7B-4633-9955-87BCAF30A064}">
      <dsp:nvSpPr>
        <dsp:cNvPr id="0" name=""/>
        <dsp:cNvSpPr/>
      </dsp:nvSpPr>
      <dsp:spPr>
        <a:xfrm>
          <a:off x="0" y="0"/>
          <a:ext cx="8928100" cy="1684972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kern="1200" dirty="0" smtClean="0"/>
            <a:t>Змістовне наповнення курсу</a:t>
          </a:r>
          <a:endParaRPr lang="ru-RU" sz="5000" kern="1200" dirty="0"/>
        </a:p>
      </dsp:txBody>
      <dsp:txXfrm>
        <a:off x="0" y="0"/>
        <a:ext cx="8928100" cy="1684972"/>
      </dsp:txXfrm>
    </dsp:sp>
    <dsp:sp modelId="{7A0179B7-8934-42EB-964C-2CF0581FB31C}">
      <dsp:nvSpPr>
        <dsp:cNvPr id="0" name=""/>
        <dsp:cNvSpPr/>
      </dsp:nvSpPr>
      <dsp:spPr>
        <a:xfrm>
          <a:off x="0" y="1684972"/>
          <a:ext cx="2232025" cy="35384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Стимулювати прояв патріотизму та громадянської відповідальності</a:t>
          </a:r>
          <a:endParaRPr lang="ru-RU" sz="2100" kern="1200" dirty="0"/>
        </a:p>
      </dsp:txBody>
      <dsp:txXfrm>
        <a:off x="0" y="1684972"/>
        <a:ext cx="2232025" cy="3538442"/>
      </dsp:txXfrm>
    </dsp:sp>
    <dsp:sp modelId="{B4AB54C9-4693-4A0C-9B6D-208173ABDC9A}">
      <dsp:nvSpPr>
        <dsp:cNvPr id="0" name=""/>
        <dsp:cNvSpPr/>
      </dsp:nvSpPr>
      <dsp:spPr>
        <a:xfrm>
          <a:off x="2232025" y="1684972"/>
          <a:ext cx="2232025" cy="3538442"/>
        </a:xfrm>
        <a:prstGeom prst="rect">
          <a:avLst/>
        </a:prstGeom>
        <a:solidFill>
          <a:schemeClr val="accent5">
            <a:hueOff val="2344826"/>
            <a:satOff val="-18899"/>
            <a:lumOff val="536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Поваги та партнерської взаємодії</a:t>
          </a:r>
          <a:endParaRPr lang="ru-RU" sz="2100" kern="1200" dirty="0"/>
        </a:p>
      </dsp:txBody>
      <dsp:txXfrm>
        <a:off x="2232025" y="1684972"/>
        <a:ext cx="2232025" cy="3538442"/>
      </dsp:txXfrm>
    </dsp:sp>
    <dsp:sp modelId="{F7A0E748-D9AF-4ACF-A622-E325FC1C48A1}">
      <dsp:nvSpPr>
        <dsp:cNvPr id="0" name=""/>
        <dsp:cNvSpPr/>
      </dsp:nvSpPr>
      <dsp:spPr>
        <a:xfrm>
          <a:off x="4464050" y="1684972"/>
          <a:ext cx="2232025" cy="3538442"/>
        </a:xfrm>
        <a:prstGeom prst="rect">
          <a:avLst/>
        </a:prstGeom>
        <a:solidFill>
          <a:schemeClr val="accent5">
            <a:hueOff val="4689652"/>
            <a:satOff val="-37799"/>
            <a:lumOff val="1071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Працелюбності</a:t>
          </a:r>
          <a:endParaRPr lang="ru-RU" sz="2100" kern="1200" dirty="0"/>
        </a:p>
      </dsp:txBody>
      <dsp:txXfrm>
        <a:off x="4464050" y="1684972"/>
        <a:ext cx="2232025" cy="3538442"/>
      </dsp:txXfrm>
    </dsp:sp>
    <dsp:sp modelId="{5F2A2A8B-3B9A-4203-A324-5B522BD30886}">
      <dsp:nvSpPr>
        <dsp:cNvPr id="0" name=""/>
        <dsp:cNvSpPr/>
      </dsp:nvSpPr>
      <dsp:spPr>
        <a:xfrm>
          <a:off x="6696074" y="1684972"/>
          <a:ext cx="2232025" cy="3538442"/>
        </a:xfrm>
        <a:prstGeom prst="rect">
          <a:avLst/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Творчої ініціативи</a:t>
          </a:r>
          <a:endParaRPr lang="ru-RU" sz="2100" kern="1200" dirty="0"/>
        </a:p>
      </dsp:txBody>
      <dsp:txXfrm>
        <a:off x="6696074" y="1684972"/>
        <a:ext cx="2232025" cy="3538442"/>
      </dsp:txXfrm>
    </dsp:sp>
    <dsp:sp modelId="{87E9187C-A90E-4FDC-A49C-C78B7DBB4FB6}">
      <dsp:nvSpPr>
        <dsp:cNvPr id="0" name=""/>
        <dsp:cNvSpPr/>
      </dsp:nvSpPr>
      <dsp:spPr>
        <a:xfrm>
          <a:off x="0" y="5223414"/>
          <a:ext cx="8928100" cy="39316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6462E-14B5-4547-9F06-89558525EB8E}">
      <dsp:nvSpPr>
        <dsp:cNvPr id="0" name=""/>
        <dsp:cNvSpPr/>
      </dsp:nvSpPr>
      <dsp:spPr>
        <a:xfrm>
          <a:off x="0" y="0"/>
          <a:ext cx="6819630" cy="10238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Самостійний пошук</a:t>
          </a:r>
          <a:endParaRPr lang="ru-RU" sz="2300" kern="1200" dirty="0"/>
        </a:p>
      </dsp:txBody>
      <dsp:txXfrm>
        <a:off x="29987" y="29987"/>
        <a:ext cx="5595035" cy="963868"/>
      </dsp:txXfrm>
    </dsp:sp>
    <dsp:sp modelId="{3A837043-0A3B-4AC6-8DD8-44AFAF7F15FD}">
      <dsp:nvSpPr>
        <dsp:cNvPr id="0" name=""/>
        <dsp:cNvSpPr/>
      </dsp:nvSpPr>
      <dsp:spPr>
        <a:xfrm>
          <a:off x="509258" y="1166042"/>
          <a:ext cx="6819630" cy="1023842"/>
        </a:xfrm>
        <a:prstGeom prst="roundRect">
          <a:avLst>
            <a:gd name="adj" fmla="val 10000"/>
          </a:avLst>
        </a:prstGeom>
        <a:solidFill>
          <a:schemeClr val="accent5">
            <a:hueOff val="1758620"/>
            <a:satOff val="-14175"/>
            <a:lumOff val="402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інтерпретація</a:t>
          </a:r>
          <a:endParaRPr lang="ru-RU" sz="2300" kern="1200" dirty="0"/>
        </a:p>
      </dsp:txBody>
      <dsp:txXfrm>
        <a:off x="539245" y="1196029"/>
        <a:ext cx="5584900" cy="963868"/>
      </dsp:txXfrm>
    </dsp:sp>
    <dsp:sp modelId="{8301322A-4C2F-4348-9273-E9FF32E0E216}">
      <dsp:nvSpPr>
        <dsp:cNvPr id="0" name=""/>
        <dsp:cNvSpPr/>
      </dsp:nvSpPr>
      <dsp:spPr>
        <a:xfrm>
          <a:off x="1018516" y="2332085"/>
          <a:ext cx="6819630" cy="1023842"/>
        </a:xfrm>
        <a:prstGeom prst="roundRect">
          <a:avLst>
            <a:gd name="adj" fmla="val 10000"/>
          </a:avLst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Аналіз</a:t>
          </a:r>
          <a:endParaRPr lang="ru-RU" sz="2300" kern="1200" dirty="0"/>
        </a:p>
      </dsp:txBody>
      <dsp:txXfrm>
        <a:off x="1048503" y="2362072"/>
        <a:ext cx="5584900" cy="963868"/>
      </dsp:txXfrm>
    </dsp:sp>
    <dsp:sp modelId="{E28E0FC3-1E8D-4D57-ABAF-A8F16D961AB2}">
      <dsp:nvSpPr>
        <dsp:cNvPr id="0" name=""/>
        <dsp:cNvSpPr/>
      </dsp:nvSpPr>
      <dsp:spPr>
        <a:xfrm>
          <a:off x="1527774" y="3498127"/>
          <a:ext cx="6819630" cy="1023842"/>
        </a:xfrm>
        <a:prstGeom prst="roundRect">
          <a:avLst>
            <a:gd name="adj" fmla="val 10000"/>
          </a:avLst>
        </a:prstGeom>
        <a:solidFill>
          <a:schemeClr val="accent5">
            <a:hueOff val="5275859"/>
            <a:satOff val="-42524"/>
            <a:lumOff val="1205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Узагальнення</a:t>
          </a:r>
          <a:endParaRPr lang="ru-RU" sz="2300" kern="1200" dirty="0"/>
        </a:p>
      </dsp:txBody>
      <dsp:txXfrm>
        <a:off x="1557761" y="3528114"/>
        <a:ext cx="5584900" cy="963868"/>
      </dsp:txXfrm>
    </dsp:sp>
    <dsp:sp modelId="{3DBE2C6D-7B4B-4C65-94F9-D4600FF42019}">
      <dsp:nvSpPr>
        <dsp:cNvPr id="0" name=""/>
        <dsp:cNvSpPr/>
      </dsp:nvSpPr>
      <dsp:spPr>
        <a:xfrm>
          <a:off x="2037032" y="4664170"/>
          <a:ext cx="6819630" cy="1023842"/>
        </a:xfrm>
        <a:prstGeom prst="roundRect">
          <a:avLst>
            <a:gd name="adj" fmla="val 10000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Оцінку різних джерел інформації, графічних даних, навчальних ресурсів</a:t>
          </a:r>
          <a:endParaRPr lang="ru-RU" sz="2300" kern="1200" dirty="0"/>
        </a:p>
      </dsp:txBody>
      <dsp:txXfrm>
        <a:off x="2067019" y="4694157"/>
        <a:ext cx="5584900" cy="963868"/>
      </dsp:txXfrm>
    </dsp:sp>
    <dsp:sp modelId="{1B8B6342-BCF8-42D8-9D52-6996E2FEC1DE}">
      <dsp:nvSpPr>
        <dsp:cNvPr id="0" name=""/>
        <dsp:cNvSpPr/>
      </dsp:nvSpPr>
      <dsp:spPr>
        <a:xfrm>
          <a:off x="6154132" y="747973"/>
          <a:ext cx="665497" cy="66549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6303869" y="747973"/>
        <a:ext cx="366023" cy="500786"/>
      </dsp:txXfrm>
    </dsp:sp>
    <dsp:sp modelId="{30826124-A77C-4CAB-9275-6E01D144D55A}">
      <dsp:nvSpPr>
        <dsp:cNvPr id="0" name=""/>
        <dsp:cNvSpPr/>
      </dsp:nvSpPr>
      <dsp:spPr>
        <a:xfrm>
          <a:off x="6663391" y="1914016"/>
          <a:ext cx="665497" cy="66549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169946"/>
            <a:satOff val="-3825"/>
            <a:lumOff val="569"/>
            <a:alphaOff val="0"/>
          </a:schemeClr>
        </a:solidFill>
        <a:ln w="285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6813128" y="1914016"/>
        <a:ext cx="366023" cy="500786"/>
      </dsp:txXfrm>
    </dsp:sp>
    <dsp:sp modelId="{5FAC3C99-0060-472F-8555-C9F0D4180945}">
      <dsp:nvSpPr>
        <dsp:cNvPr id="0" name=""/>
        <dsp:cNvSpPr/>
      </dsp:nvSpPr>
      <dsp:spPr>
        <a:xfrm>
          <a:off x="7172649" y="3062995"/>
          <a:ext cx="665497" cy="66549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4339892"/>
            <a:satOff val="-7649"/>
            <a:lumOff val="1138"/>
            <a:alphaOff val="0"/>
          </a:schemeClr>
        </a:solidFill>
        <a:ln w="285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7322386" y="3062995"/>
        <a:ext cx="366023" cy="500786"/>
      </dsp:txXfrm>
    </dsp:sp>
    <dsp:sp modelId="{696183B6-DB3F-4181-879B-08E9BC0A84FD}">
      <dsp:nvSpPr>
        <dsp:cNvPr id="0" name=""/>
        <dsp:cNvSpPr/>
      </dsp:nvSpPr>
      <dsp:spPr>
        <a:xfrm>
          <a:off x="7681907" y="4240413"/>
          <a:ext cx="665497" cy="66549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6509837"/>
            <a:satOff val="-11474"/>
            <a:lumOff val="1707"/>
            <a:alphaOff val="0"/>
          </a:schemeClr>
        </a:solidFill>
        <a:ln w="285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7831644" y="4240413"/>
        <a:ext cx="366023" cy="50078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34634-9A5E-4586-9E6B-6C74D0142862}">
      <dsp:nvSpPr>
        <dsp:cNvPr id="0" name=""/>
        <dsp:cNvSpPr/>
      </dsp:nvSpPr>
      <dsp:spPr>
        <a:xfrm>
          <a:off x="3078342" y="0"/>
          <a:ext cx="2484276" cy="2484276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Бесіди </a:t>
          </a:r>
          <a:endParaRPr lang="ru-RU" sz="2400" kern="1200" dirty="0"/>
        </a:p>
      </dsp:txBody>
      <dsp:txXfrm>
        <a:off x="3699411" y="1242138"/>
        <a:ext cx="1242138" cy="1242138"/>
      </dsp:txXfrm>
    </dsp:sp>
    <dsp:sp modelId="{4028509A-CF19-4777-BE7F-021BDBC87AF8}">
      <dsp:nvSpPr>
        <dsp:cNvPr id="0" name=""/>
        <dsp:cNvSpPr/>
      </dsp:nvSpPr>
      <dsp:spPr>
        <a:xfrm>
          <a:off x="1836204" y="2484276"/>
          <a:ext cx="2484276" cy="2484276"/>
        </a:xfrm>
        <a:prstGeom prst="triangle">
          <a:avLst/>
        </a:prstGeom>
        <a:solidFill>
          <a:schemeClr val="accent5">
            <a:hueOff val="2344826"/>
            <a:satOff val="-18899"/>
            <a:lumOff val="536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Дискусії </a:t>
          </a:r>
          <a:endParaRPr lang="ru-RU" sz="2000" kern="1200" dirty="0"/>
        </a:p>
      </dsp:txBody>
      <dsp:txXfrm>
        <a:off x="2457273" y="3726414"/>
        <a:ext cx="1242138" cy="1242138"/>
      </dsp:txXfrm>
    </dsp:sp>
    <dsp:sp modelId="{C456B70E-39F0-4B33-B714-0715474A4CC2}">
      <dsp:nvSpPr>
        <dsp:cNvPr id="0" name=""/>
        <dsp:cNvSpPr/>
      </dsp:nvSpPr>
      <dsp:spPr>
        <a:xfrm rot="10800000">
          <a:off x="3078342" y="2484276"/>
          <a:ext cx="2484276" cy="2484276"/>
        </a:xfrm>
        <a:prstGeom prst="triangle">
          <a:avLst/>
        </a:prstGeom>
        <a:solidFill>
          <a:schemeClr val="accent5">
            <a:hueOff val="4689652"/>
            <a:satOff val="-37799"/>
            <a:lumOff val="1071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Пояснення </a:t>
          </a:r>
          <a:endParaRPr lang="ru-RU" sz="2000" kern="1200" dirty="0"/>
        </a:p>
      </dsp:txBody>
      <dsp:txXfrm rot="10800000">
        <a:off x="3699411" y="2484276"/>
        <a:ext cx="1242138" cy="1242138"/>
      </dsp:txXfrm>
    </dsp:sp>
    <dsp:sp modelId="{A513416C-B01E-4F98-B63F-94E866261E21}">
      <dsp:nvSpPr>
        <dsp:cNvPr id="0" name=""/>
        <dsp:cNvSpPr/>
      </dsp:nvSpPr>
      <dsp:spPr>
        <a:xfrm>
          <a:off x="4320480" y="2484276"/>
          <a:ext cx="2484276" cy="2484276"/>
        </a:xfrm>
        <a:prstGeom prst="triangle">
          <a:avLst/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Робота з підручником</a:t>
          </a:r>
          <a:endParaRPr lang="ru-RU" sz="2000" kern="1200" dirty="0"/>
        </a:p>
      </dsp:txBody>
      <dsp:txXfrm>
        <a:off x="4941549" y="3726414"/>
        <a:ext cx="1242138" cy="1242138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A7970-7DFE-4104-83FD-731B844680F8}">
      <dsp:nvSpPr>
        <dsp:cNvPr id="0" name=""/>
        <dsp:cNvSpPr/>
      </dsp:nvSpPr>
      <dsp:spPr>
        <a:xfrm>
          <a:off x="1054" y="0"/>
          <a:ext cx="2742933" cy="540067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Критичне мислення</a:t>
          </a:r>
          <a:endParaRPr lang="ru-RU" sz="3300" kern="1200" dirty="0"/>
        </a:p>
      </dsp:txBody>
      <dsp:txXfrm>
        <a:off x="1054" y="0"/>
        <a:ext cx="2742933" cy="1620202"/>
      </dsp:txXfrm>
    </dsp:sp>
    <dsp:sp modelId="{ACDAA7B5-72AA-460D-B9AD-4D473E70336B}">
      <dsp:nvSpPr>
        <dsp:cNvPr id="0" name=""/>
        <dsp:cNvSpPr/>
      </dsp:nvSpPr>
      <dsp:spPr>
        <a:xfrm>
          <a:off x="275348" y="1620663"/>
          <a:ext cx="2194346" cy="10610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Застосування знань в новій ситуації</a:t>
          </a:r>
          <a:endParaRPr lang="ru-RU" sz="1900" kern="1200" dirty="0"/>
        </a:p>
      </dsp:txBody>
      <dsp:txXfrm>
        <a:off x="306424" y="1651739"/>
        <a:ext cx="2132194" cy="998864"/>
      </dsp:txXfrm>
    </dsp:sp>
    <dsp:sp modelId="{D775B33C-5211-4FCB-9CFB-7685E03859D7}">
      <dsp:nvSpPr>
        <dsp:cNvPr id="0" name=""/>
        <dsp:cNvSpPr/>
      </dsp:nvSpPr>
      <dsp:spPr>
        <a:xfrm>
          <a:off x="275348" y="2844913"/>
          <a:ext cx="2194346" cy="1061016"/>
        </a:xfrm>
        <a:prstGeom prst="roundRect">
          <a:avLst>
            <a:gd name="adj" fmla="val 10000"/>
          </a:avLst>
        </a:prstGeom>
        <a:solidFill>
          <a:schemeClr val="accent5">
            <a:hueOff val="1004925"/>
            <a:satOff val="-8100"/>
            <a:lumOff val="229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Дослідницькі методи</a:t>
          </a:r>
          <a:endParaRPr lang="ru-RU" sz="1900" kern="1200" dirty="0"/>
        </a:p>
      </dsp:txBody>
      <dsp:txXfrm>
        <a:off x="306424" y="2875989"/>
        <a:ext cx="2132194" cy="998864"/>
      </dsp:txXfrm>
    </dsp:sp>
    <dsp:sp modelId="{7CA4B9FA-C57C-478B-9834-30C969CF56EE}">
      <dsp:nvSpPr>
        <dsp:cNvPr id="0" name=""/>
        <dsp:cNvSpPr/>
      </dsp:nvSpPr>
      <dsp:spPr>
        <a:xfrm>
          <a:off x="275348" y="4069163"/>
          <a:ext cx="2194346" cy="1061016"/>
        </a:xfrm>
        <a:prstGeom prst="roundRect">
          <a:avLst>
            <a:gd name="adj" fmla="val 10000"/>
          </a:avLst>
        </a:prstGeom>
        <a:solidFill>
          <a:schemeClr val="accent5">
            <a:hueOff val="2009851"/>
            <a:satOff val="-16199"/>
            <a:lumOff val="459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Включає мотиваційний складник</a:t>
          </a:r>
          <a:endParaRPr lang="ru-RU" sz="1900" kern="1200" dirty="0"/>
        </a:p>
      </dsp:txBody>
      <dsp:txXfrm>
        <a:off x="306424" y="4100239"/>
        <a:ext cx="2132194" cy="998864"/>
      </dsp:txXfrm>
    </dsp:sp>
    <dsp:sp modelId="{FE371CB4-BCEA-47E7-9540-766A08331460}">
      <dsp:nvSpPr>
        <dsp:cNvPr id="0" name=""/>
        <dsp:cNvSpPr/>
      </dsp:nvSpPr>
      <dsp:spPr>
        <a:xfrm>
          <a:off x="2949708" y="0"/>
          <a:ext cx="2742933" cy="540067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Творче мислення</a:t>
          </a:r>
          <a:endParaRPr lang="ru-RU" sz="3300" kern="1200" dirty="0"/>
        </a:p>
      </dsp:txBody>
      <dsp:txXfrm>
        <a:off x="2949708" y="0"/>
        <a:ext cx="2742933" cy="1620202"/>
      </dsp:txXfrm>
    </dsp:sp>
    <dsp:sp modelId="{9EE875F3-C679-4A22-9E34-FF3D59B91FC2}">
      <dsp:nvSpPr>
        <dsp:cNvPr id="0" name=""/>
        <dsp:cNvSpPr/>
      </dsp:nvSpPr>
      <dsp:spPr>
        <a:xfrm>
          <a:off x="3224001" y="1621784"/>
          <a:ext cx="2194346" cy="1628377"/>
        </a:xfrm>
        <a:prstGeom prst="roundRect">
          <a:avLst>
            <a:gd name="adj" fmla="val 10000"/>
          </a:avLst>
        </a:prstGeom>
        <a:solidFill>
          <a:schemeClr val="accent5">
            <a:hueOff val="3014776"/>
            <a:satOff val="-24299"/>
            <a:lumOff val="6891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Окремих способів творчої діяльності</a:t>
          </a:r>
          <a:endParaRPr lang="ru-RU" sz="1900" kern="1200" dirty="0"/>
        </a:p>
      </dsp:txBody>
      <dsp:txXfrm>
        <a:off x="3271695" y="1669478"/>
        <a:ext cx="2098958" cy="1532989"/>
      </dsp:txXfrm>
    </dsp:sp>
    <dsp:sp modelId="{4F2C66A4-1FDF-4DCE-948C-CC5A997E843D}">
      <dsp:nvSpPr>
        <dsp:cNvPr id="0" name=""/>
        <dsp:cNvSpPr/>
      </dsp:nvSpPr>
      <dsp:spPr>
        <a:xfrm>
          <a:off x="3224001" y="3500681"/>
          <a:ext cx="2194346" cy="1628377"/>
        </a:xfrm>
        <a:prstGeom prst="roundRect">
          <a:avLst>
            <a:gd name="adj" fmla="val 10000"/>
          </a:avLst>
        </a:prstGeom>
        <a:solidFill>
          <a:schemeClr val="accent5">
            <a:hueOff val="4019702"/>
            <a:satOff val="-32399"/>
            <a:lumOff val="9188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Творчо застосовувати знання</a:t>
          </a:r>
          <a:endParaRPr lang="ru-RU" sz="1900" kern="1200" dirty="0"/>
        </a:p>
      </dsp:txBody>
      <dsp:txXfrm>
        <a:off x="3271695" y="3548375"/>
        <a:ext cx="2098958" cy="1532989"/>
      </dsp:txXfrm>
    </dsp:sp>
    <dsp:sp modelId="{6173A7C5-70B5-41A4-84CB-97E474498012}">
      <dsp:nvSpPr>
        <dsp:cNvPr id="0" name=""/>
        <dsp:cNvSpPr/>
      </dsp:nvSpPr>
      <dsp:spPr>
        <a:xfrm>
          <a:off x="5898361" y="0"/>
          <a:ext cx="2742933" cy="540067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Діалектичне мислення</a:t>
          </a:r>
          <a:endParaRPr lang="ru-RU" sz="3300" kern="1200" dirty="0"/>
        </a:p>
      </dsp:txBody>
      <dsp:txXfrm>
        <a:off x="5898361" y="0"/>
        <a:ext cx="2742933" cy="1620202"/>
      </dsp:txXfrm>
    </dsp:sp>
    <dsp:sp modelId="{D0FE58E2-41CD-490D-B0EF-802A9B50DBF3}">
      <dsp:nvSpPr>
        <dsp:cNvPr id="0" name=""/>
        <dsp:cNvSpPr/>
      </dsp:nvSpPr>
      <dsp:spPr>
        <a:xfrm>
          <a:off x="6172655" y="1620663"/>
          <a:ext cx="2194346" cy="1061016"/>
        </a:xfrm>
        <a:prstGeom prst="roundRect">
          <a:avLst>
            <a:gd name="adj" fmla="val 10000"/>
          </a:avLst>
        </a:prstGeom>
        <a:solidFill>
          <a:schemeClr val="accent5">
            <a:hueOff val="5024627"/>
            <a:satOff val="-40499"/>
            <a:lumOff val="1148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Уміння застосовувати логічні прийоми</a:t>
          </a:r>
          <a:endParaRPr lang="ru-RU" sz="1900" kern="1200" dirty="0"/>
        </a:p>
      </dsp:txBody>
      <dsp:txXfrm>
        <a:off x="6203731" y="1651739"/>
        <a:ext cx="2132194" cy="998864"/>
      </dsp:txXfrm>
    </dsp:sp>
    <dsp:sp modelId="{4F687DDC-BEE4-44E8-AF25-A57C554586D6}">
      <dsp:nvSpPr>
        <dsp:cNvPr id="0" name=""/>
        <dsp:cNvSpPr/>
      </dsp:nvSpPr>
      <dsp:spPr>
        <a:xfrm>
          <a:off x="6172655" y="2844913"/>
          <a:ext cx="2194346" cy="1061016"/>
        </a:xfrm>
        <a:prstGeom prst="roundRect">
          <a:avLst>
            <a:gd name="adj" fmla="val 10000"/>
          </a:avLst>
        </a:prstGeom>
        <a:solidFill>
          <a:schemeClr val="accent5">
            <a:hueOff val="6029553"/>
            <a:satOff val="-48598"/>
            <a:lumOff val="13782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Накопичення досвіду</a:t>
          </a:r>
          <a:endParaRPr lang="ru-RU" sz="1900" kern="1200" dirty="0"/>
        </a:p>
      </dsp:txBody>
      <dsp:txXfrm>
        <a:off x="6203731" y="2875989"/>
        <a:ext cx="2132194" cy="998864"/>
      </dsp:txXfrm>
    </dsp:sp>
    <dsp:sp modelId="{9DDAD791-78B9-4515-9D93-C0BCEDE68348}">
      <dsp:nvSpPr>
        <dsp:cNvPr id="0" name=""/>
        <dsp:cNvSpPr/>
      </dsp:nvSpPr>
      <dsp:spPr>
        <a:xfrm>
          <a:off x="6172655" y="4069163"/>
          <a:ext cx="2194346" cy="1061016"/>
        </a:xfrm>
        <a:prstGeom prst="roundRect">
          <a:avLst>
            <a:gd name="adj" fmla="val 10000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Вирішення практичних проблем</a:t>
          </a:r>
          <a:endParaRPr lang="ru-RU" sz="1900" kern="1200" dirty="0"/>
        </a:p>
      </dsp:txBody>
      <dsp:txXfrm>
        <a:off x="6203731" y="4100239"/>
        <a:ext cx="2132194" cy="998864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6F2C4-4781-4313-947E-188BB9FF4C21}">
      <dsp:nvSpPr>
        <dsp:cNvPr id="0" name=""/>
        <dsp:cNvSpPr/>
      </dsp:nvSpPr>
      <dsp:spPr>
        <a:xfrm>
          <a:off x="0" y="1641610"/>
          <a:ext cx="871378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EAABA-A776-4375-AF98-D65AEB514883}">
      <dsp:nvSpPr>
        <dsp:cNvPr id="0" name=""/>
        <dsp:cNvSpPr/>
      </dsp:nvSpPr>
      <dsp:spPr>
        <a:xfrm>
          <a:off x="435263" y="114166"/>
          <a:ext cx="5956829" cy="16898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52" tIns="0" rIns="23055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Спрямована на вирішення дослідної, творчої або практичної проблеми</a:t>
          </a:r>
          <a:endParaRPr lang="ru-RU" sz="2400" kern="1200" dirty="0"/>
        </a:p>
      </dsp:txBody>
      <dsp:txXfrm>
        <a:off x="517752" y="196655"/>
        <a:ext cx="5791851" cy="1524825"/>
      </dsp:txXfrm>
    </dsp:sp>
    <dsp:sp modelId="{EA01304C-B4AB-468D-BA99-4A1F8A5F84CD}">
      <dsp:nvSpPr>
        <dsp:cNvPr id="0" name=""/>
        <dsp:cNvSpPr/>
      </dsp:nvSpPr>
      <dsp:spPr>
        <a:xfrm>
          <a:off x="0" y="3329896"/>
          <a:ext cx="871378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3517239"/>
              <a:satOff val="-28349"/>
              <a:lumOff val="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FE0DE-9BAD-4A0B-B25E-D81B702633AF}">
      <dsp:nvSpPr>
        <dsp:cNvPr id="0" name=""/>
        <dsp:cNvSpPr/>
      </dsp:nvSpPr>
      <dsp:spPr>
        <a:xfrm>
          <a:off x="435263" y="1978210"/>
          <a:ext cx="5956829" cy="1514045"/>
        </a:xfrm>
        <a:prstGeom prst="roundRect">
          <a:avLst/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52" tIns="0" rIns="23055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Слід враховувати вікові особливості, інтереси</a:t>
          </a:r>
          <a:endParaRPr lang="ru-RU" sz="2400" kern="1200" dirty="0"/>
        </a:p>
      </dsp:txBody>
      <dsp:txXfrm>
        <a:off x="509173" y="2052120"/>
        <a:ext cx="5809009" cy="1366225"/>
      </dsp:txXfrm>
    </dsp:sp>
    <dsp:sp modelId="{0FE6AD26-5CEA-4A1C-95BB-53B2BEEF6ABD}">
      <dsp:nvSpPr>
        <dsp:cNvPr id="0" name=""/>
        <dsp:cNvSpPr/>
      </dsp:nvSpPr>
      <dsp:spPr>
        <a:xfrm>
          <a:off x="0" y="5225208"/>
          <a:ext cx="871378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7034478"/>
              <a:satOff val="-5669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4C94D-BF51-4674-8F33-D9A189F64D28}">
      <dsp:nvSpPr>
        <dsp:cNvPr id="0" name=""/>
        <dsp:cNvSpPr/>
      </dsp:nvSpPr>
      <dsp:spPr>
        <a:xfrm>
          <a:off x="435263" y="3666496"/>
          <a:ext cx="6100701" cy="1721071"/>
        </a:xfrm>
        <a:prstGeom prst="roundRect">
          <a:avLst/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52" tIns="0" rIns="23055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Надавати переваги колективним або груповим </a:t>
          </a:r>
          <a:r>
            <a:rPr lang="uk-UA" sz="2400" kern="1200" smtClean="0"/>
            <a:t>проєктам</a:t>
          </a:r>
          <a:endParaRPr lang="ru-RU" sz="2400" kern="1200" dirty="0"/>
        </a:p>
      </dsp:txBody>
      <dsp:txXfrm>
        <a:off x="519279" y="3750512"/>
        <a:ext cx="5932669" cy="15530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5A551-83A8-4F9D-81F5-3DA300A4DEAC}">
      <dsp:nvSpPr>
        <dsp:cNvPr id="0" name=""/>
        <dsp:cNvSpPr/>
      </dsp:nvSpPr>
      <dsp:spPr>
        <a:xfrm>
          <a:off x="3352436" y="352"/>
          <a:ext cx="3004607" cy="13589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Під час вивчення української та іноземної мови, за умови більше 27 учнів у класі</a:t>
          </a:r>
          <a:endParaRPr lang="ru-RU" sz="1500" kern="1200" dirty="0"/>
        </a:p>
      </dsp:txBody>
      <dsp:txXfrm>
        <a:off x="3352436" y="352"/>
        <a:ext cx="3004607" cy="1358936"/>
      </dsp:txXfrm>
    </dsp:sp>
    <dsp:sp modelId="{43F88044-43BA-4B9C-97F9-A005A78B7C0C}">
      <dsp:nvSpPr>
        <dsp:cNvPr id="0" name=""/>
        <dsp:cNvSpPr/>
      </dsp:nvSpPr>
      <dsp:spPr>
        <a:xfrm>
          <a:off x="1872555" y="352"/>
          <a:ext cx="1345346" cy="13589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6F615-F49A-4EBC-AF9E-23017CE80177}">
      <dsp:nvSpPr>
        <dsp:cNvPr id="0" name=""/>
        <dsp:cNvSpPr/>
      </dsp:nvSpPr>
      <dsp:spPr>
        <a:xfrm>
          <a:off x="1872555" y="1583513"/>
          <a:ext cx="3004607" cy="1358936"/>
        </a:xfrm>
        <a:prstGeom prst="rect">
          <a:avLst/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Під час проведення практичних занять з інформатики з використанням комп’ютерів за умови не менше 8 учнів у групі</a:t>
          </a:r>
          <a:endParaRPr lang="ru-RU" sz="1500" kern="1200" dirty="0"/>
        </a:p>
      </dsp:txBody>
      <dsp:txXfrm>
        <a:off x="1872555" y="1583513"/>
        <a:ext cx="3004607" cy="1358936"/>
      </dsp:txXfrm>
    </dsp:sp>
    <dsp:sp modelId="{3239F7B4-76D0-4400-92B3-3C724425A269}">
      <dsp:nvSpPr>
        <dsp:cNvPr id="0" name=""/>
        <dsp:cNvSpPr/>
      </dsp:nvSpPr>
      <dsp:spPr>
        <a:xfrm>
          <a:off x="5011697" y="1583513"/>
          <a:ext cx="1345346" cy="1358936"/>
        </a:xfrm>
        <a:prstGeom prst="rect">
          <a:avLst/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CC89B-FA2D-4460-ACD3-AE1259505A43}">
      <dsp:nvSpPr>
        <dsp:cNvPr id="0" name=""/>
        <dsp:cNvSpPr/>
      </dsp:nvSpPr>
      <dsp:spPr>
        <a:xfrm>
          <a:off x="3352436" y="3166673"/>
          <a:ext cx="3004607" cy="1358936"/>
        </a:xfrm>
        <a:prstGeom prst="rect">
          <a:avLst/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Можливість поділу класу на групи має бути зафіксована в освітній програмі закладу освіти</a:t>
          </a:r>
          <a:endParaRPr lang="ru-RU" sz="1500" kern="1200" dirty="0"/>
        </a:p>
      </dsp:txBody>
      <dsp:txXfrm>
        <a:off x="3352436" y="3166673"/>
        <a:ext cx="3004607" cy="1358936"/>
      </dsp:txXfrm>
    </dsp:sp>
    <dsp:sp modelId="{D0ED71BC-C941-4706-B8C3-AF04A812C257}">
      <dsp:nvSpPr>
        <dsp:cNvPr id="0" name=""/>
        <dsp:cNvSpPr/>
      </dsp:nvSpPr>
      <dsp:spPr>
        <a:xfrm>
          <a:off x="1872555" y="3166673"/>
          <a:ext cx="1345346" cy="1358936"/>
        </a:xfrm>
        <a:prstGeom prst="rect">
          <a:avLst/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C373A-1B29-45B4-B65A-09D3CD6D4DB8}">
      <dsp:nvSpPr>
        <dsp:cNvPr id="0" name=""/>
        <dsp:cNvSpPr/>
      </dsp:nvSpPr>
      <dsp:spPr>
        <a:xfrm rot="10800000">
          <a:off x="1609322" y="2573"/>
          <a:ext cx="5472684" cy="92345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Складається на основі навчальної програми</a:t>
          </a:r>
          <a:endParaRPr lang="ru-RU" sz="1700" kern="1200" dirty="0"/>
        </a:p>
      </dsp:txBody>
      <dsp:txXfrm rot="10800000">
        <a:off x="1840187" y="2573"/>
        <a:ext cx="5241819" cy="923459"/>
      </dsp:txXfrm>
    </dsp:sp>
    <dsp:sp modelId="{36544436-C4CF-4F1E-B5D6-06F68B119F7B}">
      <dsp:nvSpPr>
        <dsp:cNvPr id="0" name=""/>
        <dsp:cNvSpPr/>
      </dsp:nvSpPr>
      <dsp:spPr>
        <a:xfrm>
          <a:off x="1147593" y="2573"/>
          <a:ext cx="923459" cy="923459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F6D45-5898-4E38-A1F2-F342A911FEB1}">
      <dsp:nvSpPr>
        <dsp:cNvPr id="0" name=""/>
        <dsp:cNvSpPr/>
      </dsp:nvSpPr>
      <dsp:spPr>
        <a:xfrm rot="10800000">
          <a:off x="1609322" y="1201692"/>
          <a:ext cx="5472684" cy="923459"/>
        </a:xfrm>
        <a:prstGeom prst="homePlate">
          <a:avLst/>
        </a:prstGeom>
        <a:solidFill>
          <a:schemeClr val="accent5">
            <a:hueOff val="2344826"/>
            <a:satOff val="-18899"/>
            <a:lumOff val="536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З урахуванням навчальних можливостей учнів класу</a:t>
          </a:r>
          <a:endParaRPr lang="ru-RU" sz="1700" kern="1200" dirty="0"/>
        </a:p>
      </dsp:txBody>
      <dsp:txXfrm rot="10800000">
        <a:off x="1840187" y="1201692"/>
        <a:ext cx="5241819" cy="923459"/>
      </dsp:txXfrm>
    </dsp:sp>
    <dsp:sp modelId="{27F5A7A8-4267-4C4B-A7ED-A3AD1C908AB3}">
      <dsp:nvSpPr>
        <dsp:cNvPr id="0" name=""/>
        <dsp:cNvSpPr/>
      </dsp:nvSpPr>
      <dsp:spPr>
        <a:xfrm>
          <a:off x="1147593" y="1201692"/>
          <a:ext cx="923459" cy="923459"/>
        </a:xfrm>
        <a:prstGeom prst="ellipse">
          <a:avLst/>
        </a:prstGeom>
        <a:solidFill>
          <a:schemeClr val="accent5">
            <a:tint val="50000"/>
            <a:hueOff val="2174168"/>
            <a:satOff val="-4012"/>
            <a:lumOff val="78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9EC33-9042-47ED-A1CC-B5C1FF425435}">
      <dsp:nvSpPr>
        <dsp:cNvPr id="0" name=""/>
        <dsp:cNvSpPr/>
      </dsp:nvSpPr>
      <dsp:spPr>
        <a:xfrm rot="10800000">
          <a:off x="1609322" y="2400811"/>
          <a:ext cx="5472684" cy="923459"/>
        </a:xfrm>
        <a:prstGeom prst="homePlate">
          <a:avLst/>
        </a:prstGeom>
        <a:solidFill>
          <a:schemeClr val="accent5">
            <a:hueOff val="4689652"/>
            <a:satOff val="-37799"/>
            <a:lumOff val="1071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Здійснюється вчителем у довільній формі</a:t>
          </a:r>
          <a:endParaRPr lang="ru-RU" sz="1700" kern="1200" dirty="0"/>
        </a:p>
      </dsp:txBody>
      <dsp:txXfrm rot="10800000">
        <a:off x="1840187" y="2400811"/>
        <a:ext cx="5241819" cy="923459"/>
      </dsp:txXfrm>
    </dsp:sp>
    <dsp:sp modelId="{E7162501-3128-4DD3-94C9-C85B7190519B}">
      <dsp:nvSpPr>
        <dsp:cNvPr id="0" name=""/>
        <dsp:cNvSpPr/>
      </dsp:nvSpPr>
      <dsp:spPr>
        <a:xfrm>
          <a:off x="1147593" y="2400811"/>
          <a:ext cx="923459" cy="923459"/>
        </a:xfrm>
        <a:prstGeom prst="ellipse">
          <a:avLst/>
        </a:prstGeom>
        <a:solidFill>
          <a:schemeClr val="accent5">
            <a:tint val="50000"/>
            <a:hueOff val="4348336"/>
            <a:satOff val="-8024"/>
            <a:lumOff val="155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51909-4121-483F-BE8E-556E3C6ED630}">
      <dsp:nvSpPr>
        <dsp:cNvPr id="0" name=""/>
        <dsp:cNvSpPr/>
      </dsp:nvSpPr>
      <dsp:spPr>
        <a:xfrm rot="10800000">
          <a:off x="1609322" y="3599929"/>
          <a:ext cx="5472684" cy="923459"/>
        </a:xfrm>
        <a:prstGeom prst="homePlate">
          <a:avLst/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Формат, обсяг, структура, зміст та оформлення є індивідуальною справою вчителя</a:t>
          </a:r>
          <a:endParaRPr lang="ru-RU" sz="1700" kern="1200" dirty="0"/>
        </a:p>
      </dsp:txBody>
      <dsp:txXfrm rot="10800000">
        <a:off x="1840187" y="3599929"/>
        <a:ext cx="5241819" cy="923459"/>
      </dsp:txXfrm>
    </dsp:sp>
    <dsp:sp modelId="{C3D9C59D-6A73-4CE6-AC3B-872EDC192B91}">
      <dsp:nvSpPr>
        <dsp:cNvPr id="0" name=""/>
        <dsp:cNvSpPr/>
      </dsp:nvSpPr>
      <dsp:spPr>
        <a:xfrm>
          <a:off x="1147593" y="3599929"/>
          <a:ext cx="923459" cy="923459"/>
        </a:xfrm>
        <a:prstGeom prst="ellipse">
          <a:avLst/>
        </a:prstGeom>
        <a:solidFill>
          <a:schemeClr val="accent5">
            <a:tint val="50000"/>
            <a:hueOff val="6522503"/>
            <a:satOff val="-12036"/>
            <a:lumOff val="233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0CFA3-A3EA-4E4B-88DC-10F6EF67A66A}">
      <dsp:nvSpPr>
        <dsp:cNvPr id="0" name=""/>
        <dsp:cNvSpPr/>
      </dsp:nvSpPr>
      <dsp:spPr>
        <a:xfrm>
          <a:off x="0" y="617061"/>
          <a:ext cx="8229600" cy="3291840"/>
        </a:xfrm>
        <a:prstGeom prst="leftRightRibb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F5833-86B8-45EF-8437-135AA9E902E7}">
      <dsp:nvSpPr>
        <dsp:cNvPr id="0" name=""/>
        <dsp:cNvSpPr/>
      </dsp:nvSpPr>
      <dsp:spPr>
        <a:xfrm>
          <a:off x="987552" y="1193133"/>
          <a:ext cx="2715768" cy="1613001"/>
        </a:xfrm>
        <a:prstGeom prst="rect">
          <a:avLst/>
        </a:prstGeom>
        <a:noFill/>
        <a:ln w="285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3124" rIns="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Академічна свобода</a:t>
          </a:r>
          <a:endParaRPr lang="ru-RU" sz="2900" kern="1200" dirty="0"/>
        </a:p>
      </dsp:txBody>
      <dsp:txXfrm>
        <a:off x="987552" y="1193133"/>
        <a:ext cx="2715768" cy="1613001"/>
      </dsp:txXfrm>
    </dsp:sp>
    <dsp:sp modelId="{AB58E2E4-3387-4943-AED0-EB4B2129BB73}">
      <dsp:nvSpPr>
        <dsp:cNvPr id="0" name=""/>
        <dsp:cNvSpPr/>
      </dsp:nvSpPr>
      <dsp:spPr>
        <a:xfrm>
          <a:off x="4114800" y="1719827"/>
          <a:ext cx="3209544" cy="1613001"/>
        </a:xfrm>
        <a:prstGeom prst="rect">
          <a:avLst/>
        </a:prstGeom>
        <a:noFill/>
        <a:ln w="285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3124" rIns="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Вільний вибір форм підвищення кваліфікації</a:t>
          </a:r>
          <a:endParaRPr lang="ru-RU" sz="2900" kern="1200" dirty="0"/>
        </a:p>
      </dsp:txBody>
      <dsp:txXfrm>
        <a:off x="4114800" y="1719827"/>
        <a:ext cx="3209544" cy="16130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2771E-CBF1-4A1C-8902-726CEB15D1C3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Приділити більше уваги традиційному повторенню вивченого матеріалу за минулий рік</a:t>
          </a:r>
          <a:endParaRPr lang="ru-RU" sz="1600" kern="1200" dirty="0"/>
        </a:p>
      </dsp:txBody>
      <dsp:txXfrm>
        <a:off x="29163" y="29163"/>
        <a:ext cx="5425092" cy="937385"/>
      </dsp:txXfrm>
    </dsp:sp>
    <dsp:sp modelId="{C0440F6D-E6D9-4A4D-93BE-D693E736619E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solidFill>
          <a:schemeClr val="accent5">
            <a:hueOff val="2344826"/>
            <a:satOff val="-18899"/>
            <a:lumOff val="536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Провести діагностичні роботи (усні співбесіди) з основних предметів</a:t>
          </a:r>
          <a:endParaRPr lang="ru-RU" sz="1600" kern="1200" dirty="0"/>
        </a:p>
      </dsp:txBody>
      <dsp:txXfrm>
        <a:off x="580546" y="1205913"/>
        <a:ext cx="5326758" cy="937385"/>
      </dsp:txXfrm>
    </dsp:sp>
    <dsp:sp modelId="{F25EA4CF-46E5-4B72-A39C-8D720770AD4D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solidFill>
          <a:schemeClr val="accent5">
            <a:hueOff val="4689652"/>
            <a:satOff val="-37799"/>
            <a:lumOff val="1071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Оцінки  за діагностичні роботи бажано не виставляти до класного журналу, але використати їх як орієнтир для визначання рівня залишкових знань і вмінь</a:t>
          </a:r>
          <a:endParaRPr lang="ru-RU" sz="1600" kern="1200" dirty="0"/>
        </a:p>
      </dsp:txBody>
      <dsp:txXfrm>
        <a:off x="1123699" y="2382663"/>
        <a:ext cx="5334987" cy="937385"/>
      </dsp:txXfrm>
    </dsp:sp>
    <dsp:sp modelId="{3004E4D8-E8F6-4ACB-84CB-2B831990B9F2}">
      <dsp:nvSpPr>
        <dsp:cNvPr id="0" name=""/>
        <dsp:cNvSpPr/>
      </dsp:nvSpPr>
      <dsp:spPr>
        <a:xfrm>
          <a:off x="1645920" y="3530251"/>
          <a:ext cx="6583680" cy="995711"/>
        </a:xfrm>
        <a:prstGeom prst="roundRect">
          <a:avLst>
            <a:gd name="adj" fmla="val 10000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Тривалість періоду такого навчання кожен вчитель </a:t>
          </a:r>
          <a:r>
            <a:rPr lang="uk-UA" sz="1600" kern="1200" dirty="0" err="1" smtClean="0"/>
            <a:t>визчначає</a:t>
          </a:r>
          <a:r>
            <a:rPr lang="uk-UA" sz="1600" kern="1200" dirty="0" smtClean="0"/>
            <a:t> самостійно</a:t>
          </a:r>
          <a:endParaRPr lang="ru-RU" sz="1600" kern="1200" dirty="0"/>
        </a:p>
      </dsp:txBody>
      <dsp:txXfrm>
        <a:off x="1675083" y="3559414"/>
        <a:ext cx="5326758" cy="937385"/>
      </dsp:txXfrm>
    </dsp:sp>
    <dsp:sp modelId="{EAF9CBEA-3E2D-4715-93CE-238282EA17A5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6082090" y="762624"/>
        <a:ext cx="355966" cy="487027"/>
      </dsp:txXfrm>
    </dsp:sp>
    <dsp:sp modelId="{9E5B8946-F098-4B09-88E0-FE57FB25A75D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3254919"/>
            <a:satOff val="-5737"/>
            <a:lumOff val="853"/>
            <a:alphaOff val="0"/>
          </a:schemeClr>
        </a:solidFill>
        <a:ln w="285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6633473" y="1939375"/>
        <a:ext cx="355966" cy="487027"/>
      </dsp:txXfrm>
    </dsp:sp>
    <dsp:sp modelId="{B66A48BC-8CBA-45AE-B828-C82C24E4F135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6509837"/>
            <a:satOff val="-11474"/>
            <a:lumOff val="1707"/>
            <a:alphaOff val="0"/>
          </a:schemeClr>
        </a:solidFill>
        <a:ln w="285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7176627" y="3116125"/>
        <a:ext cx="355966" cy="4870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72128-4F03-410F-98A1-C7ADCE85A5DA}">
      <dsp:nvSpPr>
        <dsp:cNvPr id="0" name=""/>
        <dsp:cNvSpPr/>
      </dsp:nvSpPr>
      <dsp:spPr>
        <a:xfrm>
          <a:off x="982140" y="2719"/>
          <a:ext cx="1831449" cy="13671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Виділити ключові теми</a:t>
          </a:r>
          <a:endParaRPr lang="ru-RU" sz="1200" kern="1200" dirty="0"/>
        </a:p>
      </dsp:txBody>
      <dsp:txXfrm>
        <a:off x="1014174" y="34753"/>
        <a:ext cx="1767381" cy="1335104"/>
      </dsp:txXfrm>
    </dsp:sp>
    <dsp:sp modelId="{19423DBE-981E-441F-ABCA-0CA2CC1C077F}">
      <dsp:nvSpPr>
        <dsp:cNvPr id="0" name=""/>
        <dsp:cNvSpPr/>
      </dsp:nvSpPr>
      <dsp:spPr>
        <a:xfrm>
          <a:off x="982140" y="1369857"/>
          <a:ext cx="1831449" cy="5878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982140" y="1369857"/>
        <a:ext cx="1289753" cy="587869"/>
      </dsp:txXfrm>
    </dsp:sp>
    <dsp:sp modelId="{DFB07BB4-7494-4609-8780-4D72D98B34D5}">
      <dsp:nvSpPr>
        <dsp:cNvPr id="0" name=""/>
        <dsp:cNvSpPr/>
      </dsp:nvSpPr>
      <dsp:spPr>
        <a:xfrm>
          <a:off x="2323702" y="1463235"/>
          <a:ext cx="641007" cy="641007"/>
        </a:xfrm>
        <a:prstGeom prst="ellipse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0E092-AB3A-4676-8DFF-BF4951563441}">
      <dsp:nvSpPr>
        <dsp:cNvPr id="0" name=""/>
        <dsp:cNvSpPr/>
      </dsp:nvSpPr>
      <dsp:spPr>
        <a:xfrm>
          <a:off x="3123515" y="2719"/>
          <a:ext cx="1831449" cy="13671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2344826"/>
              <a:satOff val="-18899"/>
              <a:lumOff val="53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1200" kern="1200" dirty="0" smtClean="0"/>
            <a:t>Це дозволить ущільнювати, оптимізувати вивчення предмета</a:t>
          </a:r>
          <a:endParaRPr lang="ru-RU" sz="1200" kern="1200" dirty="0" smtClean="0"/>
        </a:p>
        <a:p>
          <a:pPr marL="22860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3155549" y="34753"/>
        <a:ext cx="1767381" cy="1335104"/>
      </dsp:txXfrm>
    </dsp:sp>
    <dsp:sp modelId="{00B9F0C6-EDBD-4FED-9165-627278CD0EA3}">
      <dsp:nvSpPr>
        <dsp:cNvPr id="0" name=""/>
        <dsp:cNvSpPr/>
      </dsp:nvSpPr>
      <dsp:spPr>
        <a:xfrm>
          <a:off x="3123515" y="1369857"/>
          <a:ext cx="1831449" cy="587869"/>
        </a:xfrm>
        <a:prstGeom prst="rect">
          <a:avLst/>
        </a:prstGeom>
        <a:solidFill>
          <a:schemeClr val="accent5">
            <a:hueOff val="2344826"/>
            <a:satOff val="-18899"/>
            <a:lumOff val="5360"/>
            <a:alphaOff val="0"/>
          </a:schemeClr>
        </a:solidFill>
        <a:ln w="28575" cap="flat" cmpd="sng" algn="ctr">
          <a:solidFill>
            <a:schemeClr val="accent5">
              <a:hueOff val="2344826"/>
              <a:satOff val="-18899"/>
              <a:lumOff val="53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3123515" y="1369857"/>
        <a:ext cx="1289753" cy="587869"/>
      </dsp:txXfrm>
    </dsp:sp>
    <dsp:sp modelId="{AEEE899D-CFA7-4162-BE8F-535B3704E7BA}">
      <dsp:nvSpPr>
        <dsp:cNvPr id="0" name=""/>
        <dsp:cNvSpPr/>
      </dsp:nvSpPr>
      <dsp:spPr>
        <a:xfrm>
          <a:off x="4465077" y="1463235"/>
          <a:ext cx="641007" cy="641007"/>
        </a:xfrm>
        <a:prstGeom prst="ellipse">
          <a:avLst/>
        </a:prstGeom>
        <a:solidFill>
          <a:schemeClr val="accent5">
            <a:tint val="40000"/>
            <a:alpha val="90000"/>
            <a:hueOff val="2169946"/>
            <a:satOff val="-3825"/>
            <a:lumOff val="569"/>
            <a:alphaOff val="0"/>
          </a:schemeClr>
        </a:solidFill>
        <a:ln w="285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304FE-2CB7-46B3-AD03-492811E9B967}">
      <dsp:nvSpPr>
        <dsp:cNvPr id="0" name=""/>
        <dsp:cNvSpPr/>
      </dsp:nvSpPr>
      <dsp:spPr>
        <a:xfrm>
          <a:off x="5264890" y="2719"/>
          <a:ext cx="1831449" cy="13671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4689652"/>
              <a:satOff val="-37799"/>
              <a:lumOff val="10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1200" kern="1200" dirty="0" smtClean="0"/>
            <a:t>Концентрують увагу  на самостійній роботі під час дистанційного навчання</a:t>
          </a:r>
          <a:endParaRPr lang="ru-RU" sz="1200" kern="1200" dirty="0" smtClean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5296924" y="34753"/>
        <a:ext cx="1767381" cy="1335104"/>
      </dsp:txXfrm>
    </dsp:sp>
    <dsp:sp modelId="{98B3C95F-C110-415A-BF31-DAE0CD5E0AD0}">
      <dsp:nvSpPr>
        <dsp:cNvPr id="0" name=""/>
        <dsp:cNvSpPr/>
      </dsp:nvSpPr>
      <dsp:spPr>
        <a:xfrm>
          <a:off x="5264890" y="1369857"/>
          <a:ext cx="1831449" cy="587869"/>
        </a:xfrm>
        <a:prstGeom prst="rect">
          <a:avLst/>
        </a:prstGeom>
        <a:solidFill>
          <a:schemeClr val="accent5">
            <a:hueOff val="4689652"/>
            <a:satOff val="-37799"/>
            <a:lumOff val="10719"/>
            <a:alphaOff val="0"/>
          </a:schemeClr>
        </a:solidFill>
        <a:ln w="28575" cap="flat" cmpd="sng" algn="ctr">
          <a:solidFill>
            <a:schemeClr val="accent5">
              <a:hueOff val="4689652"/>
              <a:satOff val="-37799"/>
              <a:lumOff val="10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5264890" y="1369857"/>
        <a:ext cx="1289753" cy="587869"/>
      </dsp:txXfrm>
    </dsp:sp>
    <dsp:sp modelId="{18384386-059E-463A-99C8-8A6EE0C2625C}">
      <dsp:nvSpPr>
        <dsp:cNvPr id="0" name=""/>
        <dsp:cNvSpPr/>
      </dsp:nvSpPr>
      <dsp:spPr>
        <a:xfrm>
          <a:off x="6606452" y="1463235"/>
          <a:ext cx="641007" cy="641007"/>
        </a:xfrm>
        <a:prstGeom prst="ellipse">
          <a:avLst/>
        </a:prstGeom>
        <a:solidFill>
          <a:schemeClr val="accent5">
            <a:tint val="40000"/>
            <a:alpha val="90000"/>
            <a:hueOff val="4339892"/>
            <a:satOff val="-7649"/>
            <a:lumOff val="1138"/>
            <a:alphaOff val="0"/>
          </a:schemeClr>
        </a:solidFill>
        <a:ln w="285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C2338-7970-4AAF-BDF5-AE6551C2B0F3}">
      <dsp:nvSpPr>
        <dsp:cNvPr id="0" name=""/>
        <dsp:cNvSpPr/>
      </dsp:nvSpPr>
      <dsp:spPr>
        <a:xfrm>
          <a:off x="3123515" y="2421720"/>
          <a:ext cx="1831449" cy="13671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7034478"/>
              <a:satOff val="-5669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1200" kern="1200" dirty="0" smtClean="0"/>
            <a:t>Передбачити можливість використання засобів та інструментарію дистанційного навчання</a:t>
          </a:r>
          <a:endParaRPr lang="ru-RU" sz="1200" kern="1200" dirty="0" smtClean="0"/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3155549" y="2453754"/>
        <a:ext cx="1767381" cy="1335104"/>
      </dsp:txXfrm>
    </dsp:sp>
    <dsp:sp modelId="{B0570217-1977-423F-9A93-97B3700039FB}">
      <dsp:nvSpPr>
        <dsp:cNvPr id="0" name=""/>
        <dsp:cNvSpPr/>
      </dsp:nvSpPr>
      <dsp:spPr>
        <a:xfrm>
          <a:off x="3123515" y="3788858"/>
          <a:ext cx="1831449" cy="587869"/>
        </a:xfrm>
        <a:prstGeom prst="rect">
          <a:avLst/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accent5">
              <a:hueOff val="7034478"/>
              <a:satOff val="-5669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3123515" y="3788858"/>
        <a:ext cx="1289753" cy="587869"/>
      </dsp:txXfrm>
    </dsp:sp>
    <dsp:sp modelId="{9B3E70AC-CEB6-492B-B7A6-678404FBA3FB}">
      <dsp:nvSpPr>
        <dsp:cNvPr id="0" name=""/>
        <dsp:cNvSpPr/>
      </dsp:nvSpPr>
      <dsp:spPr>
        <a:xfrm>
          <a:off x="4465077" y="3882236"/>
          <a:ext cx="641007" cy="641007"/>
        </a:xfrm>
        <a:prstGeom prst="ellipse">
          <a:avLst/>
        </a:prstGeom>
        <a:solidFill>
          <a:schemeClr val="accent5">
            <a:tint val="40000"/>
            <a:alpha val="90000"/>
            <a:hueOff val="6509837"/>
            <a:satOff val="-11474"/>
            <a:lumOff val="1707"/>
            <a:alphaOff val="0"/>
          </a:schemeClr>
        </a:solidFill>
        <a:ln w="285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91FF-943A-496E-A2EC-F670A6A27EFB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0CFBB3-FB34-42B0-BDE1-0A9D127E64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91FF-943A-496E-A2EC-F670A6A27EFB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FBB3-FB34-42B0-BDE1-0A9D127E6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91FF-943A-496E-A2EC-F670A6A27EFB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FBB3-FB34-42B0-BDE1-0A9D127E6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91FF-943A-496E-A2EC-F670A6A27EFB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FBB3-FB34-42B0-BDE1-0A9D127E6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91FF-943A-496E-A2EC-F670A6A27EFB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FBB3-FB34-42B0-BDE1-0A9D127E64B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91FF-943A-496E-A2EC-F670A6A27EFB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FBB3-FB34-42B0-BDE1-0A9D127E64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91FF-943A-496E-A2EC-F670A6A27EFB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FBB3-FB34-42B0-BDE1-0A9D127E64B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91FF-943A-496E-A2EC-F670A6A27EFB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FBB3-FB34-42B0-BDE1-0A9D127E6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91FF-943A-496E-A2EC-F670A6A27EFB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FBB3-FB34-42B0-BDE1-0A9D127E6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91FF-943A-496E-A2EC-F670A6A27EFB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FBB3-FB34-42B0-BDE1-0A9D127E6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91FF-943A-496E-A2EC-F670A6A27EFB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FBB3-FB34-42B0-BDE1-0A9D127E6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AB591FF-943A-496E-A2EC-F670A6A27EFB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10CFBB3-FB34-42B0-BDE1-0A9D127E64B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000" dirty="0" smtClean="0"/>
              <a:t>Інструктивно-методичні рекомендації щодо викладання навчальних предметів у закладах загальної середньої освіти у 2020/2021 навчальному році</a:t>
            </a:r>
            <a:endParaRPr lang="uk-UA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953000"/>
            <a:ext cx="3704456" cy="1219200"/>
          </a:xfrm>
        </p:spPr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Методист з навчальних дисциплін: Зима Л.Т.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 час календарно-тематичного планування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3282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990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Для організації дистанційного навчання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Автори: </a:t>
            </a:r>
          </a:p>
          <a:p>
            <a:pPr marL="0" indent="0">
              <a:buNone/>
            </a:pPr>
            <a:r>
              <a:rPr lang="uk-UA" dirty="0" smtClean="0"/>
              <a:t>А.</a:t>
            </a:r>
            <a:r>
              <a:rPr lang="uk-UA" dirty="0" err="1" smtClean="0"/>
              <a:t>Лотоцька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А.Пасічник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t="16164" r="7044" b="6873"/>
          <a:stretch/>
        </p:blipFill>
        <p:spPr bwMode="auto">
          <a:xfrm>
            <a:off x="2627784" y="1700808"/>
            <a:ext cx="5781964" cy="409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0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Для організації освітнього процесу: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3499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23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Дистанційне навчання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174083"/>
              </p:ext>
            </p:extLst>
          </p:nvPr>
        </p:nvGraphicFramePr>
        <p:xfrm>
          <a:off x="457200" y="1600200"/>
          <a:ext cx="8291264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2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b="1" dirty="0" smtClean="0"/>
              <a:t>Організація освітнього процесу не повинна призводити до перевантаження учнів та забезпечувати безпечні та нешкідливі умови здобуття освіти.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516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Задля безпеки керуватись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1320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7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09320"/>
          </a:xfrm>
        </p:spPr>
        <p:txBody>
          <a:bodyPr/>
          <a:lstStyle/>
          <a:p>
            <a:r>
              <a:rPr lang="uk-UA" dirty="0" smtClean="0"/>
              <a:t>5 серпня 2020 року Кабінет Міністрів України ухвалив Концепцію розвитку природничо-математичної освіти (</a:t>
            </a:r>
            <a:r>
              <a:rPr lang="en-US" dirty="0" smtClean="0"/>
              <a:t>STEM</a:t>
            </a:r>
            <a:r>
              <a:rPr lang="uk-UA" dirty="0" err="1" smtClean="0"/>
              <a:t>-освіти</a:t>
            </a:r>
            <a:r>
              <a:rPr lang="uk-UA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77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uk-UA" sz="4400" dirty="0" smtClean="0"/>
              <a:t>Програми </a:t>
            </a:r>
            <a:r>
              <a:rPr lang="uk-UA" sz="4400" dirty="0">
                <a:solidFill>
                  <a:srgbClr val="2F5897"/>
                </a:solidFill>
              </a:rPr>
              <a:t>(</a:t>
            </a:r>
            <a:r>
              <a:rPr lang="en-US" sz="4400" dirty="0">
                <a:solidFill>
                  <a:srgbClr val="2F5897"/>
                </a:solidFill>
              </a:rPr>
              <a:t>STEM</a:t>
            </a:r>
            <a:r>
              <a:rPr lang="uk-UA" sz="4400" dirty="0" err="1">
                <a:solidFill>
                  <a:srgbClr val="2F5897"/>
                </a:solidFill>
              </a:rPr>
              <a:t>-освіти</a:t>
            </a:r>
            <a:r>
              <a:rPr lang="uk-UA" sz="4400" dirty="0" smtClean="0">
                <a:solidFill>
                  <a:srgbClr val="2F5897"/>
                </a:solidFill>
              </a:rPr>
              <a:t>) спрямовані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921522"/>
              </p:ext>
            </p:extLst>
          </p:nvPr>
        </p:nvGraphicFramePr>
        <p:xfrm>
          <a:off x="179512" y="1412776"/>
          <a:ext cx="87129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10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37312"/>
          </a:xfrm>
        </p:spPr>
        <p:txBody>
          <a:bodyPr/>
          <a:lstStyle/>
          <a:p>
            <a:r>
              <a:rPr lang="uk-UA" sz="4400" dirty="0" smtClean="0"/>
              <a:t>Навчальну літературу можна використовувати лише ту, що має гриф Міністерства освіти і науки України або висновок «Схвалено для використання в загальноосвітніх навчальних закладах».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330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35496"/>
          </a:xfrm>
        </p:spPr>
        <p:txBody>
          <a:bodyPr/>
          <a:lstStyle/>
          <a:p>
            <a:r>
              <a:rPr lang="uk-UA" dirty="0" smtClean="0"/>
              <a:t>Початкова школа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914947"/>
              </p:ext>
            </p:extLst>
          </p:nvPr>
        </p:nvGraphicFramePr>
        <p:xfrm>
          <a:off x="323528" y="836712"/>
          <a:ext cx="85689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55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Нормативно-правове забезпечення: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357139"/>
              </p:ext>
            </p:extLst>
          </p:nvPr>
        </p:nvGraphicFramePr>
        <p:xfrm>
          <a:off x="179512" y="1600200"/>
          <a:ext cx="8784976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386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 час навчання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4226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17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79512"/>
          </a:xfrm>
        </p:spPr>
        <p:txBody>
          <a:bodyPr/>
          <a:lstStyle/>
          <a:p>
            <a:r>
              <a:rPr lang="uk-UA" dirty="0" smtClean="0"/>
              <a:t>Навчальний день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611931"/>
              </p:ext>
            </p:extLst>
          </p:nvPr>
        </p:nvGraphicFramePr>
        <p:xfrm>
          <a:off x="179512" y="980728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653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Надавати перевагу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971847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206"/>
            <a:ext cx="8229600" cy="1051520"/>
          </a:xfrm>
        </p:spPr>
        <p:txBody>
          <a:bodyPr/>
          <a:lstStyle/>
          <a:p>
            <a:r>
              <a:rPr lang="uk-UA" dirty="0" smtClean="0"/>
              <a:t>Домашні завдання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114883"/>
              </p:ext>
            </p:extLst>
          </p:nvPr>
        </p:nvGraphicFramePr>
        <p:xfrm>
          <a:off x="457200" y="980728"/>
          <a:ext cx="83632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6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Домашні завдання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0465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60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uk-UA" sz="4800" dirty="0" smtClean="0"/>
              <a:t>Особливості організації освітнього процесу в 3 класі</a:t>
            </a:r>
            <a:endParaRPr lang="ru-RU" sz="4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027469"/>
              </p:ext>
            </p:extLst>
          </p:nvPr>
        </p:nvGraphicFramePr>
        <p:xfrm>
          <a:off x="457200" y="1484313"/>
          <a:ext cx="8229600" cy="464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11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Для збереження наступності: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8700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40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Варіативність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5409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17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Оцінювання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7016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783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 smtClean="0"/>
              <a:t>Формувальне оцінювання здійснюється шляхом:</a:t>
            </a:r>
            <a:endParaRPr lang="ru-RU" sz="4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9093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25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Освітня програма закладу освіти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1149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65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Оцінювання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7190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01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052736"/>
          </a:xfrm>
        </p:spPr>
        <p:txBody>
          <a:bodyPr/>
          <a:lstStyle/>
          <a:p>
            <a:r>
              <a:rPr lang="uk-UA" dirty="0" smtClean="0"/>
              <a:t>Прогрес відслідковується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172562"/>
              </p:ext>
            </p:extLst>
          </p:nvPr>
        </p:nvGraphicFramePr>
        <p:xfrm>
          <a:off x="251520" y="1052736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86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35496"/>
          </a:xfrm>
        </p:spPr>
        <p:txBody>
          <a:bodyPr/>
          <a:lstStyle/>
          <a:p>
            <a:r>
              <a:rPr lang="uk-UA" dirty="0" smtClean="0"/>
              <a:t>Діагностичні роботи: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112356"/>
              </p:ext>
            </p:extLst>
          </p:nvPr>
        </p:nvGraphicFramePr>
        <p:xfrm>
          <a:off x="251520" y="908720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42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51520"/>
          </a:xfrm>
        </p:spPr>
        <p:txBody>
          <a:bodyPr/>
          <a:lstStyle/>
          <a:p>
            <a:r>
              <a:rPr lang="uk-UA" dirty="0" smtClean="0"/>
              <a:t>Оцінювання за рівнями: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830533"/>
              </p:ext>
            </p:extLst>
          </p:nvPr>
        </p:nvGraphicFramePr>
        <p:xfrm>
          <a:off x="251520" y="1124744"/>
          <a:ext cx="86409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852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73616" cy="907504"/>
          </a:xfrm>
        </p:spPr>
        <p:txBody>
          <a:bodyPr/>
          <a:lstStyle/>
          <a:p>
            <a:r>
              <a:rPr lang="uk-UA" sz="4400" dirty="0" smtClean="0"/>
              <a:t>У журналі за кожен семестр: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492615"/>
              </p:ext>
            </p:extLst>
          </p:nvPr>
        </p:nvGraphicFramePr>
        <p:xfrm>
          <a:off x="457200" y="1124744"/>
          <a:ext cx="8219256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8100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07504"/>
          </a:xfrm>
        </p:spPr>
        <p:txBody>
          <a:bodyPr/>
          <a:lstStyle/>
          <a:p>
            <a:r>
              <a:rPr lang="uk-UA" dirty="0" smtClean="0"/>
              <a:t>Свідоцтво досягнень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154135"/>
              </p:ext>
            </p:extLst>
          </p:nvPr>
        </p:nvGraphicFramePr>
        <p:xfrm>
          <a:off x="457200" y="980728"/>
          <a:ext cx="84352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4737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Особливості викладання в 3 класі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7181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5763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Навчальне навантаження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017783"/>
              </p:ext>
            </p:extLst>
          </p:nvPr>
        </p:nvGraphicFramePr>
        <p:xfrm>
          <a:off x="107504" y="1556792"/>
          <a:ext cx="892899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2158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Українська мова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2846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415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7504"/>
          </a:xfrm>
        </p:spPr>
        <p:txBody>
          <a:bodyPr/>
          <a:lstStyle/>
          <a:p>
            <a:r>
              <a:rPr lang="uk-UA" dirty="0" smtClean="0"/>
              <a:t>Українська мова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13241"/>
              </p:ext>
            </p:extLst>
          </p:nvPr>
        </p:nvGraphicFramePr>
        <p:xfrm>
          <a:off x="251520" y="908720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136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Варіативний складник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7141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79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63488"/>
          </a:xfrm>
        </p:spPr>
        <p:txBody>
          <a:bodyPr/>
          <a:lstStyle/>
          <a:p>
            <a:r>
              <a:rPr lang="uk-UA" dirty="0" smtClean="0"/>
              <a:t>Українська мова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928222"/>
              </p:ext>
            </p:extLst>
          </p:nvPr>
        </p:nvGraphicFramePr>
        <p:xfrm>
          <a:off x="107504" y="836712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62822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559"/>
            <a:ext cx="8229600" cy="835496"/>
          </a:xfrm>
        </p:spPr>
        <p:txBody>
          <a:bodyPr/>
          <a:lstStyle/>
          <a:p>
            <a:r>
              <a:rPr lang="uk-UA" dirty="0" smtClean="0"/>
              <a:t>Математика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366451"/>
              </p:ext>
            </p:extLst>
          </p:nvPr>
        </p:nvGraphicFramePr>
        <p:xfrm>
          <a:off x="107950" y="765175"/>
          <a:ext cx="8928100" cy="568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77863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uk-UA" dirty="0" smtClean="0"/>
              <a:t>Математика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534476"/>
              </p:ext>
            </p:extLst>
          </p:nvPr>
        </p:nvGraphicFramePr>
        <p:xfrm>
          <a:off x="107950" y="765175"/>
          <a:ext cx="8856663" cy="568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62853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uk-UA" dirty="0" smtClean="0"/>
              <a:t>Математика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958986"/>
              </p:ext>
            </p:extLst>
          </p:nvPr>
        </p:nvGraphicFramePr>
        <p:xfrm>
          <a:off x="107950" y="765175"/>
          <a:ext cx="8856663" cy="561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18482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uk-UA" dirty="0" smtClean="0"/>
              <a:t>«Я досліджую світ»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571824"/>
              </p:ext>
            </p:extLst>
          </p:nvPr>
        </p:nvGraphicFramePr>
        <p:xfrm>
          <a:off x="250825" y="836613"/>
          <a:ext cx="8642350" cy="5545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02912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uk-UA" dirty="0" smtClean="0"/>
              <a:t>«Я досліджую світ»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857662"/>
              </p:ext>
            </p:extLst>
          </p:nvPr>
        </p:nvGraphicFramePr>
        <p:xfrm>
          <a:off x="179388" y="765175"/>
          <a:ext cx="8785225" cy="568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0677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uk-UA" dirty="0" smtClean="0"/>
              <a:t>«Я досліджую світ»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587786"/>
              </p:ext>
            </p:extLst>
          </p:nvPr>
        </p:nvGraphicFramePr>
        <p:xfrm>
          <a:off x="107950" y="765175"/>
          <a:ext cx="8928100" cy="561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91960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uk-UA" dirty="0" err="1" smtClean="0"/>
              <a:t>Діяльнісний</a:t>
            </a:r>
            <a:r>
              <a:rPr lang="uk-UA" dirty="0" smtClean="0"/>
              <a:t> підхід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923340"/>
              </p:ext>
            </p:extLst>
          </p:nvPr>
        </p:nvGraphicFramePr>
        <p:xfrm>
          <a:off x="107950" y="765175"/>
          <a:ext cx="8856663" cy="568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54554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Словесні методи навчання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978606"/>
              </p:ext>
            </p:extLst>
          </p:nvPr>
        </p:nvGraphicFramePr>
        <p:xfrm>
          <a:off x="179512" y="1484784"/>
          <a:ext cx="864096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05921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uk-UA" dirty="0" smtClean="0"/>
              <a:t>Проблемне навчання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323036"/>
              </p:ext>
            </p:extLst>
          </p:nvPr>
        </p:nvGraphicFramePr>
        <p:xfrm>
          <a:off x="250825" y="981075"/>
          <a:ext cx="864235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55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Варіативний складник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451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11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uk-UA" dirty="0" err="1" smtClean="0"/>
              <a:t>Проєктна</a:t>
            </a:r>
            <a:r>
              <a:rPr lang="uk-UA" dirty="0" smtClean="0"/>
              <a:t> діяльність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561736"/>
              </p:ext>
            </p:extLst>
          </p:nvPr>
        </p:nvGraphicFramePr>
        <p:xfrm>
          <a:off x="179388" y="836613"/>
          <a:ext cx="8713787" cy="561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1051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Поділ класу на групи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072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85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Календарне планування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355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650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Автономія вчителя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9756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00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Початок 2020-2021 </a:t>
            </a:r>
            <a:r>
              <a:rPr lang="uk-UA" dirty="0" err="1" smtClean="0"/>
              <a:t>н.р</a:t>
            </a:r>
            <a:r>
              <a:rPr lang="uk-UA" dirty="0" smtClean="0"/>
              <a:t>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2476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3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1189</TotalTime>
  <Words>1229</Words>
  <Application>Microsoft Office PowerPoint</Application>
  <PresentationFormat>Экран (4:3)</PresentationFormat>
  <Paragraphs>267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Исполнительная</vt:lpstr>
      <vt:lpstr>Інструктивно-методичні рекомендації щодо викладання навчальних предметів у закладах загальної середньої освіти у 2020/2021 навчальному році</vt:lpstr>
      <vt:lpstr>Нормативно-правове забезпечення:</vt:lpstr>
      <vt:lpstr>Освітня програма закладу освіти</vt:lpstr>
      <vt:lpstr>Варіативний складник</vt:lpstr>
      <vt:lpstr>Варіативний складник</vt:lpstr>
      <vt:lpstr>Поділ класу на групи</vt:lpstr>
      <vt:lpstr>Календарне планування</vt:lpstr>
      <vt:lpstr>Автономія вчителя</vt:lpstr>
      <vt:lpstr>Початок 2020-2021 н.р.</vt:lpstr>
      <vt:lpstr>Під час календарно-тематичного планування</vt:lpstr>
      <vt:lpstr>Для організації дистанційного навчання</vt:lpstr>
      <vt:lpstr>Для організації освітнього процесу:</vt:lpstr>
      <vt:lpstr>Дистанційне навчання</vt:lpstr>
      <vt:lpstr>Презентация PowerPoint</vt:lpstr>
      <vt:lpstr>Задля безпеки керуватись</vt:lpstr>
      <vt:lpstr>5 серпня 2020 року Кабінет Міністрів України ухвалив Концепцію розвитку природничо-математичної освіти (STEM-освіти)</vt:lpstr>
      <vt:lpstr>Програми (STEM-освіти) спрямовані</vt:lpstr>
      <vt:lpstr>Навчальну літературу можна використовувати лише ту, що має гриф Міністерства освіти і науки України або висновок «Схвалено для використання в загальноосвітніх навчальних закладах».</vt:lpstr>
      <vt:lpstr>Початкова школа</vt:lpstr>
      <vt:lpstr>Під час навчання</vt:lpstr>
      <vt:lpstr>Навчальний день</vt:lpstr>
      <vt:lpstr>Надавати перевагу</vt:lpstr>
      <vt:lpstr>Домашні завдання</vt:lpstr>
      <vt:lpstr>Домашні завдання</vt:lpstr>
      <vt:lpstr>Особливості організації освітнього процесу в 3 класі</vt:lpstr>
      <vt:lpstr>Для збереження наступності:</vt:lpstr>
      <vt:lpstr>Варіативність</vt:lpstr>
      <vt:lpstr>Оцінювання</vt:lpstr>
      <vt:lpstr>Формувальне оцінювання здійснюється шляхом:</vt:lpstr>
      <vt:lpstr>Оцінювання</vt:lpstr>
      <vt:lpstr>Прогрес відслідковується</vt:lpstr>
      <vt:lpstr>Діагностичні роботи:</vt:lpstr>
      <vt:lpstr>Оцінювання за рівнями:</vt:lpstr>
      <vt:lpstr>У журналі за кожен семестр:</vt:lpstr>
      <vt:lpstr>Свідоцтво досягнень</vt:lpstr>
      <vt:lpstr>Особливості викладання в 3 класі </vt:lpstr>
      <vt:lpstr>Навчальне навантаження</vt:lpstr>
      <vt:lpstr>Українська мова</vt:lpstr>
      <vt:lpstr>Українська мова</vt:lpstr>
      <vt:lpstr>Українська мова</vt:lpstr>
      <vt:lpstr>Математика</vt:lpstr>
      <vt:lpstr>Математика</vt:lpstr>
      <vt:lpstr>Математика </vt:lpstr>
      <vt:lpstr>«Я досліджую світ»</vt:lpstr>
      <vt:lpstr>«Я досліджую світ»</vt:lpstr>
      <vt:lpstr>«Я досліджую світ»</vt:lpstr>
      <vt:lpstr>Діяльнісний підхід</vt:lpstr>
      <vt:lpstr>Словесні методи навчання</vt:lpstr>
      <vt:lpstr>Проблемне навчання</vt:lpstr>
      <vt:lpstr>Проєктна діяльність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Інструктивно-методичні рекомендації щодо викладання навчальних предметів у закладах загальної середньої освіти у 2020/2021 навчальному році</dc:title>
  <dc:creator>kug</dc:creator>
  <cp:lastModifiedBy>kug</cp:lastModifiedBy>
  <cp:revision>72</cp:revision>
  <dcterms:created xsi:type="dcterms:W3CDTF">2020-08-12T10:59:06Z</dcterms:created>
  <dcterms:modified xsi:type="dcterms:W3CDTF">2020-08-17T09:22:50Z</dcterms:modified>
</cp:coreProperties>
</file>